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2" r:id="rId2"/>
    <p:sldMasterId id="2147483655" r:id="rId3"/>
    <p:sldMasterId id="2147483682" r:id="rId4"/>
    <p:sldMasterId id="2147483709" r:id="rId5"/>
  </p:sldMasterIdLst>
  <p:notesMasterIdLst>
    <p:notesMasterId r:id="rId33"/>
  </p:notesMasterIdLst>
  <p:sldIdLst>
    <p:sldId id="454" r:id="rId6"/>
    <p:sldId id="496" r:id="rId7"/>
    <p:sldId id="704" r:id="rId8"/>
    <p:sldId id="710" r:id="rId9"/>
    <p:sldId id="705" r:id="rId10"/>
    <p:sldId id="707" r:id="rId11"/>
    <p:sldId id="300" r:id="rId12"/>
    <p:sldId id="698" r:id="rId13"/>
    <p:sldId id="425" r:id="rId14"/>
    <p:sldId id="426" r:id="rId15"/>
    <p:sldId id="427" r:id="rId16"/>
    <p:sldId id="706" r:id="rId17"/>
    <p:sldId id="699" r:id="rId18"/>
    <p:sldId id="703" r:id="rId19"/>
    <p:sldId id="556" r:id="rId20"/>
    <p:sldId id="509" r:id="rId21"/>
    <p:sldId id="709" r:id="rId22"/>
    <p:sldId id="508" r:id="rId23"/>
    <p:sldId id="423" r:id="rId24"/>
    <p:sldId id="708" r:id="rId25"/>
    <p:sldId id="279" r:id="rId26"/>
    <p:sldId id="260" r:id="rId27"/>
    <p:sldId id="442" r:id="rId28"/>
    <p:sldId id="266" r:id="rId29"/>
    <p:sldId id="267" r:id="rId30"/>
    <p:sldId id="263" r:id="rId31"/>
    <p:sldId id="268" r:id="rId32"/>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66E37-E689-427C-B084-39D7EE97E640}" v="1" dt="2023-01-12T18:49:18.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77" d="100"/>
          <a:sy n="77" d="100"/>
        </p:scale>
        <p:origin x="762" y="63"/>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BD8D35FC-1CD3-B84B-A722-BBC0C2734472}"/>
    <pc:docChg chg="modSld">
      <pc:chgData name="Khattab, Sherif" userId="c83b1e15-36f3-4f46-aceb-05aac24c545e" providerId="ADAL" clId="{BD8D35FC-1CD3-B84B-A722-BBC0C2734472}" dt="2021-09-01T06:23:25.331" v="0"/>
      <pc:docMkLst>
        <pc:docMk/>
      </pc:docMkLst>
      <pc:sldChg chg="modSp">
        <pc:chgData name="Khattab, Sherif" userId="c83b1e15-36f3-4f46-aceb-05aac24c545e" providerId="ADAL" clId="{BD8D35FC-1CD3-B84B-A722-BBC0C2734472}" dt="2021-09-01T06:23:25.331" v="0"/>
        <pc:sldMkLst>
          <pc:docMk/>
          <pc:sldMk cId="1330366002" sldId="454"/>
        </pc:sldMkLst>
        <pc:spChg chg="mod">
          <ac:chgData name="Khattab, Sherif" userId="c83b1e15-36f3-4f46-aceb-05aac24c545e" providerId="ADAL" clId="{BD8D35FC-1CD3-B84B-A722-BBC0C2734472}" dt="2021-09-01T06:23:25.331" v="0"/>
          <ac:spMkLst>
            <pc:docMk/>
            <pc:sldMk cId="1330366002" sldId="454"/>
            <ac:spMk id="3" creationId="{00000000-0000-0000-0000-000000000000}"/>
          </ac:spMkLst>
        </pc:spChg>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996C8A99-657B-4A63-A3BB-9EA290D90D5B}"/>
    <pc:docChg chg="addSld modSld">
      <pc:chgData name="Khattab, Sherif" userId="c83b1e15-36f3-4f46-aceb-05aac24c545e" providerId="ADAL" clId="{996C8A99-657B-4A63-A3BB-9EA290D90D5B}" dt="2021-04-06T22:41:59.550" v="139" actId="1076"/>
      <pc:docMkLst>
        <pc:docMk/>
      </pc:docMkLst>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6348612C-2907-3E42-810E-67EE14A66C1B}"/>
    <pc:docChg chg="undo custSel addSld delSld modSld delMainMaster">
      <pc:chgData name="Khattab, Sherif" userId="c83b1e15-36f3-4f46-aceb-05aac24c545e" providerId="ADAL" clId="{6348612C-2907-3E42-810E-67EE14A66C1B}" dt="2022-04-14T03:36:41.804" v="534" actId="2696"/>
      <pc:docMkLst>
        <pc:docMk/>
      </pc:docMkLst>
      <pc:sldChg chg="add del">
        <pc:chgData name="Khattab, Sherif" userId="c83b1e15-36f3-4f46-aceb-05aac24c545e" providerId="ADAL" clId="{6348612C-2907-3E42-810E-67EE14A66C1B}" dt="2022-04-12T03:29:55.575" v="189"/>
        <pc:sldMkLst>
          <pc:docMk/>
          <pc:sldMk cId="1352614818" sldId="260"/>
        </pc:sldMkLst>
      </pc:sldChg>
      <pc:sldChg chg="add del">
        <pc:chgData name="Khattab, Sherif" userId="c83b1e15-36f3-4f46-aceb-05aac24c545e" providerId="ADAL" clId="{6348612C-2907-3E42-810E-67EE14A66C1B}" dt="2022-04-14T03:36:41.804" v="534" actId="2696"/>
        <pc:sldMkLst>
          <pc:docMk/>
          <pc:sldMk cId="4265946590" sldId="262"/>
        </pc:sldMkLst>
      </pc:sldChg>
      <pc:sldChg chg="add del">
        <pc:chgData name="Khattab, Sherif" userId="c83b1e15-36f3-4f46-aceb-05aac24c545e" providerId="ADAL" clId="{6348612C-2907-3E42-810E-67EE14A66C1B}" dt="2022-04-14T03:36:22.825" v="533" actId="2696"/>
        <pc:sldMkLst>
          <pc:docMk/>
          <pc:sldMk cId="2127177300" sldId="263"/>
        </pc:sldMkLst>
      </pc:sldChg>
      <pc:sldChg chg="add del">
        <pc:chgData name="Khattab, Sherif" userId="c83b1e15-36f3-4f46-aceb-05aac24c545e" providerId="ADAL" clId="{6348612C-2907-3E42-810E-67EE14A66C1B}" dt="2022-04-12T03:24:28.170" v="22"/>
        <pc:sldMkLst>
          <pc:docMk/>
          <pc:sldMk cId="367907402" sldId="266"/>
        </pc:sldMkLst>
      </pc:sldChg>
      <pc:sldChg chg="add del">
        <pc:chgData name="Khattab, Sherif" userId="c83b1e15-36f3-4f46-aceb-05aac24c545e" providerId="ADAL" clId="{6348612C-2907-3E42-810E-67EE14A66C1B}" dt="2022-04-14T03:36:22.825" v="533" actId="2696"/>
        <pc:sldMkLst>
          <pc:docMk/>
          <pc:sldMk cId="4070714126" sldId="267"/>
        </pc:sldMkLst>
      </pc:sldChg>
      <pc:sldChg chg="add del">
        <pc:chgData name="Khattab, Sherif" userId="c83b1e15-36f3-4f46-aceb-05aac24c545e" providerId="ADAL" clId="{6348612C-2907-3E42-810E-67EE14A66C1B}" dt="2022-04-14T03:36:22.825" v="533" actId="2696"/>
        <pc:sldMkLst>
          <pc:docMk/>
          <pc:sldMk cId="1550009203" sldId="268"/>
        </pc:sldMkLst>
      </pc:sldChg>
      <pc:sldChg chg="add del">
        <pc:chgData name="Khattab, Sherif" userId="c83b1e15-36f3-4f46-aceb-05aac24c545e" providerId="ADAL" clId="{6348612C-2907-3E42-810E-67EE14A66C1B}" dt="2022-04-14T03:36:41.804" v="534" actId="2696"/>
        <pc:sldMkLst>
          <pc:docMk/>
          <pc:sldMk cId="2662960767" sldId="272"/>
        </pc:sldMkLst>
      </pc:sldChg>
      <pc:sldChg chg="add del">
        <pc:chgData name="Khattab, Sherif" userId="c83b1e15-36f3-4f46-aceb-05aac24c545e" providerId="ADAL" clId="{6348612C-2907-3E42-810E-67EE14A66C1B}" dt="2022-04-12T03:24:28.170" v="22"/>
        <pc:sldMkLst>
          <pc:docMk/>
          <pc:sldMk cId="2024907787" sldId="279"/>
        </pc:sldMkLst>
      </pc:sldChg>
      <pc:sldChg chg="add del">
        <pc:chgData name="Khattab, Sherif" userId="c83b1e15-36f3-4f46-aceb-05aac24c545e" providerId="ADAL" clId="{6348612C-2907-3E42-810E-67EE14A66C1B}" dt="2022-04-14T03:36:41.804" v="534" actId="2696"/>
        <pc:sldMkLst>
          <pc:docMk/>
          <pc:sldMk cId="662896871" sldId="280"/>
        </pc:sldMkLst>
      </pc:sldChg>
      <pc:sldChg chg="add del">
        <pc:chgData name="Khattab, Sherif" userId="c83b1e15-36f3-4f46-aceb-05aac24c545e" providerId="ADAL" clId="{6348612C-2907-3E42-810E-67EE14A66C1B}" dt="2022-04-14T03:36:41.804" v="534" actId="2696"/>
        <pc:sldMkLst>
          <pc:docMk/>
          <pc:sldMk cId="2113880437" sldId="281"/>
        </pc:sldMkLst>
      </pc:sldChg>
      <pc:sldChg chg="add del">
        <pc:chgData name="Khattab, Sherif" userId="c83b1e15-36f3-4f46-aceb-05aac24c545e" providerId="ADAL" clId="{6348612C-2907-3E42-810E-67EE14A66C1B}" dt="2022-04-14T03:36:41.804" v="534" actId="2696"/>
        <pc:sldMkLst>
          <pc:docMk/>
          <pc:sldMk cId="69157859" sldId="293"/>
        </pc:sldMkLst>
      </pc:sldChg>
      <pc:sldChg chg="add del">
        <pc:chgData name="Khattab, Sherif" userId="c83b1e15-36f3-4f46-aceb-05aac24c545e" providerId="ADAL" clId="{6348612C-2907-3E42-810E-67EE14A66C1B}" dt="2022-04-14T03:36:41.804" v="534" actId="2696"/>
        <pc:sldMkLst>
          <pc:docMk/>
          <pc:sldMk cId="3946836652" sldId="294"/>
        </pc:sldMkLst>
      </pc:sldChg>
      <pc:sldChg chg="add del">
        <pc:chgData name="Khattab, Sherif" userId="c83b1e15-36f3-4f46-aceb-05aac24c545e" providerId="ADAL" clId="{6348612C-2907-3E42-810E-67EE14A66C1B}" dt="2022-04-14T03:36:41.804" v="534" actId="2696"/>
        <pc:sldMkLst>
          <pc:docMk/>
          <pc:sldMk cId="1792935800" sldId="295"/>
        </pc:sldMkLst>
      </pc:sldChg>
      <pc:sldChg chg="add del">
        <pc:chgData name="Khattab, Sherif" userId="c83b1e15-36f3-4f46-aceb-05aac24c545e" providerId="ADAL" clId="{6348612C-2907-3E42-810E-67EE14A66C1B}" dt="2022-04-14T03:36:41.804" v="534" actId="2696"/>
        <pc:sldMkLst>
          <pc:docMk/>
          <pc:sldMk cId="1071178071" sldId="296"/>
        </pc:sldMkLst>
      </pc:sldChg>
      <pc:sldChg chg="add del">
        <pc:chgData name="Khattab, Sherif" userId="c83b1e15-36f3-4f46-aceb-05aac24c545e" providerId="ADAL" clId="{6348612C-2907-3E42-810E-67EE14A66C1B}" dt="2022-04-14T03:36:41.804" v="534" actId="2696"/>
        <pc:sldMkLst>
          <pc:docMk/>
          <pc:sldMk cId="816742445" sldId="297"/>
        </pc:sldMkLst>
      </pc:sldChg>
      <pc:sldChg chg="add del">
        <pc:chgData name="Khattab, Sherif" userId="c83b1e15-36f3-4f46-aceb-05aac24c545e" providerId="ADAL" clId="{6348612C-2907-3E42-810E-67EE14A66C1B}" dt="2022-04-14T03:36:41.804" v="534" actId="2696"/>
        <pc:sldMkLst>
          <pc:docMk/>
          <pc:sldMk cId="2070843040" sldId="298"/>
        </pc:sldMkLst>
      </pc:sldChg>
      <pc:sldChg chg="add del">
        <pc:chgData name="Khattab, Sherif" userId="c83b1e15-36f3-4f46-aceb-05aac24c545e" providerId="ADAL" clId="{6348612C-2907-3E42-810E-67EE14A66C1B}" dt="2022-04-12T03:24:58.853" v="25"/>
        <pc:sldMkLst>
          <pc:docMk/>
          <pc:sldMk cId="2744154349" sldId="300"/>
        </pc:sldMkLst>
      </pc:sldChg>
      <pc:sldChg chg="delSp del">
        <pc:chgData name="Khattab, Sherif" userId="c83b1e15-36f3-4f46-aceb-05aac24c545e" providerId="ADAL" clId="{6348612C-2907-3E42-810E-67EE14A66C1B}" dt="2022-04-12T03:24:20.526" v="19" actId="2696"/>
        <pc:sldMkLst>
          <pc:docMk/>
          <pc:sldMk cId="1667476326" sldId="405"/>
        </pc:sldMkLst>
        <pc:spChg chg="del">
          <ac:chgData name="Khattab, Sherif" userId="c83b1e15-36f3-4f46-aceb-05aac24c545e" providerId="ADAL" clId="{6348612C-2907-3E42-810E-67EE14A66C1B}" dt="2022-04-12T03:24:14.262" v="18"/>
          <ac:spMkLst>
            <pc:docMk/>
            <pc:sldMk cId="1667476326" sldId="405"/>
            <ac:spMk id="5" creationId="{7CB235EB-EBF3-E144-98B6-E6763650474C}"/>
          </ac:spMkLst>
        </pc:spChg>
      </pc:sldChg>
      <pc:sldChg chg="del">
        <pc:chgData name="Khattab, Sherif" userId="c83b1e15-36f3-4f46-aceb-05aac24c545e" providerId="ADAL" clId="{6348612C-2907-3E42-810E-67EE14A66C1B}" dt="2022-03-31T04:20:26.287" v="0" actId="2696"/>
        <pc:sldMkLst>
          <pc:docMk/>
          <pc:sldMk cId="3736020179" sldId="408"/>
        </pc:sldMkLst>
      </pc:sldChg>
      <pc:sldChg chg="del">
        <pc:chgData name="Khattab, Sherif" userId="c83b1e15-36f3-4f46-aceb-05aac24c545e" providerId="ADAL" clId="{6348612C-2907-3E42-810E-67EE14A66C1B}" dt="2022-03-31T04:20:26.287" v="0" actId="2696"/>
        <pc:sldMkLst>
          <pc:docMk/>
          <pc:sldMk cId="1059249952" sldId="409"/>
        </pc:sldMkLst>
      </pc:sldChg>
      <pc:sldChg chg="del">
        <pc:chgData name="Khattab, Sherif" userId="c83b1e15-36f3-4f46-aceb-05aac24c545e" providerId="ADAL" clId="{6348612C-2907-3E42-810E-67EE14A66C1B}" dt="2022-03-31T04:20:26.287" v="0" actId="2696"/>
        <pc:sldMkLst>
          <pc:docMk/>
          <pc:sldMk cId="3223946229" sldId="410"/>
        </pc:sldMkLst>
      </pc:sldChg>
      <pc:sldChg chg="del">
        <pc:chgData name="Khattab, Sherif" userId="c83b1e15-36f3-4f46-aceb-05aac24c545e" providerId="ADAL" clId="{6348612C-2907-3E42-810E-67EE14A66C1B}" dt="2022-03-31T04:20:26.287" v="0" actId="2696"/>
        <pc:sldMkLst>
          <pc:docMk/>
          <pc:sldMk cId="3928099657" sldId="411"/>
        </pc:sldMkLst>
      </pc:sldChg>
      <pc:sldChg chg="del">
        <pc:chgData name="Khattab, Sherif" userId="c83b1e15-36f3-4f46-aceb-05aac24c545e" providerId="ADAL" clId="{6348612C-2907-3E42-810E-67EE14A66C1B}" dt="2022-03-31T04:20:26.287" v="0" actId="2696"/>
        <pc:sldMkLst>
          <pc:docMk/>
          <pc:sldMk cId="533808976" sldId="412"/>
        </pc:sldMkLst>
      </pc:sldChg>
      <pc:sldChg chg="add del">
        <pc:chgData name="Khattab, Sherif" userId="c83b1e15-36f3-4f46-aceb-05aac24c545e" providerId="ADAL" clId="{6348612C-2907-3E42-810E-67EE14A66C1B}" dt="2022-04-12T03:30:35.072" v="192"/>
        <pc:sldMkLst>
          <pc:docMk/>
          <pc:sldMk cId="613526993" sldId="423"/>
        </pc:sldMkLst>
      </pc:sldChg>
      <pc:sldChg chg="add del">
        <pc:chgData name="Khattab, Sherif" userId="c83b1e15-36f3-4f46-aceb-05aac24c545e" providerId="ADAL" clId="{6348612C-2907-3E42-810E-67EE14A66C1B}" dt="2022-04-12T03:24:28.170" v="22"/>
        <pc:sldMkLst>
          <pc:docMk/>
          <pc:sldMk cId="1034715571" sldId="425"/>
        </pc:sldMkLst>
      </pc:sldChg>
      <pc:sldChg chg="add del">
        <pc:chgData name="Khattab, Sherif" userId="c83b1e15-36f3-4f46-aceb-05aac24c545e" providerId="ADAL" clId="{6348612C-2907-3E42-810E-67EE14A66C1B}" dt="2022-04-12T03:24:28.170" v="22"/>
        <pc:sldMkLst>
          <pc:docMk/>
          <pc:sldMk cId="3532216384" sldId="426"/>
        </pc:sldMkLst>
      </pc:sldChg>
      <pc:sldChg chg="add del">
        <pc:chgData name="Khattab, Sherif" userId="c83b1e15-36f3-4f46-aceb-05aac24c545e" providerId="ADAL" clId="{6348612C-2907-3E42-810E-67EE14A66C1B}" dt="2022-04-12T03:24:28.170" v="22"/>
        <pc:sldMkLst>
          <pc:docMk/>
          <pc:sldMk cId="1316130764" sldId="427"/>
        </pc:sldMkLst>
      </pc:sldChg>
      <pc:sldChg chg="add del">
        <pc:chgData name="Khattab, Sherif" userId="c83b1e15-36f3-4f46-aceb-05aac24c545e" providerId="ADAL" clId="{6348612C-2907-3E42-810E-67EE14A66C1B}" dt="2022-04-12T03:29:55.575" v="189"/>
        <pc:sldMkLst>
          <pc:docMk/>
          <pc:sldMk cId="4262918023" sldId="442"/>
        </pc:sldMkLst>
      </pc:sldChg>
      <pc:sldChg chg="modSp mod">
        <pc:chgData name="Khattab, Sherif" userId="c83b1e15-36f3-4f46-aceb-05aac24c545e" providerId="ADAL" clId="{6348612C-2907-3E42-810E-67EE14A66C1B}" dt="2022-04-12T03:23:54.865" v="17" actId="20577"/>
        <pc:sldMkLst>
          <pc:docMk/>
          <pc:sldMk cId="1330366002" sldId="454"/>
        </pc:sldMkLst>
        <pc:spChg chg="mod">
          <ac:chgData name="Khattab, Sherif" userId="c83b1e15-36f3-4f46-aceb-05aac24c545e" providerId="ADAL" clId="{6348612C-2907-3E42-810E-67EE14A66C1B}" dt="2022-04-12T03:23:54.865" v="17" actId="20577"/>
          <ac:spMkLst>
            <pc:docMk/>
            <pc:sldMk cId="1330366002" sldId="454"/>
            <ac:spMk id="2" creationId="{00000000-0000-0000-0000-000000000000}"/>
          </ac:spMkLst>
        </pc:spChg>
        <pc:spChg chg="mod">
          <ac:chgData name="Khattab, Sherif" userId="c83b1e15-36f3-4f46-aceb-05aac24c545e" providerId="ADAL" clId="{6348612C-2907-3E42-810E-67EE14A66C1B}" dt="2022-04-12T03:23:52.935" v="15" actId="20577"/>
          <ac:spMkLst>
            <pc:docMk/>
            <pc:sldMk cId="1330366002" sldId="454"/>
            <ac:spMk id="3" creationId="{00000000-0000-0000-0000-000000000000}"/>
          </ac:spMkLst>
        </pc:spChg>
      </pc:sldChg>
      <pc:sldChg chg="delSp modSp modAnim">
        <pc:chgData name="Khattab, Sherif" userId="c83b1e15-36f3-4f46-aceb-05aac24c545e" providerId="ADAL" clId="{6348612C-2907-3E42-810E-67EE14A66C1B}" dt="2022-04-12T03:55:59.304" v="531" actId="20577"/>
        <pc:sldMkLst>
          <pc:docMk/>
          <pc:sldMk cId="702367729" sldId="496"/>
        </pc:sldMkLst>
        <pc:spChg chg="mod">
          <ac:chgData name="Khattab, Sherif" userId="c83b1e15-36f3-4f46-aceb-05aac24c545e" providerId="ADAL" clId="{6348612C-2907-3E42-810E-67EE14A66C1B}" dt="2022-04-12T03:55:59.304" v="531" actId="20577"/>
          <ac:spMkLst>
            <pc:docMk/>
            <pc:sldMk cId="702367729" sldId="496"/>
            <ac:spMk id="3" creationId="{2466C52D-9A48-4683-BE7F-268D8DB7FAAD}"/>
          </ac:spMkLst>
        </pc:spChg>
        <pc:spChg chg="del">
          <ac:chgData name="Khattab, Sherif" userId="c83b1e15-36f3-4f46-aceb-05aac24c545e" providerId="ADAL" clId="{6348612C-2907-3E42-810E-67EE14A66C1B}" dt="2022-04-12T03:24:14.262" v="18"/>
          <ac:spMkLst>
            <pc:docMk/>
            <pc:sldMk cId="702367729" sldId="496"/>
            <ac:spMk id="5" creationId="{481CF72B-4081-461A-85F0-AEE6A7897B6A}"/>
          </ac:spMkLst>
        </pc:spChg>
      </pc:sldChg>
      <pc:sldChg chg="add del">
        <pc:chgData name="Khattab, Sherif" userId="c83b1e15-36f3-4f46-aceb-05aac24c545e" providerId="ADAL" clId="{6348612C-2907-3E42-810E-67EE14A66C1B}" dt="2022-04-12T03:24:28.170" v="22"/>
        <pc:sldMkLst>
          <pc:docMk/>
          <pc:sldMk cId="22385479" sldId="509"/>
        </pc:sldMkLst>
      </pc:sldChg>
      <pc:sldChg chg="add del">
        <pc:chgData name="Khattab, Sherif" userId="c83b1e15-36f3-4f46-aceb-05aac24c545e" providerId="ADAL" clId="{6348612C-2907-3E42-810E-67EE14A66C1B}" dt="2022-04-14T03:36:41.804" v="534" actId="2696"/>
        <pc:sldMkLst>
          <pc:docMk/>
          <pc:sldMk cId="1723473090" sldId="529"/>
        </pc:sldMkLst>
      </pc:sldChg>
      <pc:sldChg chg="add del">
        <pc:chgData name="Khattab, Sherif" userId="c83b1e15-36f3-4f46-aceb-05aac24c545e" providerId="ADAL" clId="{6348612C-2907-3E42-810E-67EE14A66C1B}" dt="2022-04-12T03:24:28.170" v="22"/>
        <pc:sldMkLst>
          <pc:docMk/>
          <pc:sldMk cId="3193974366" sldId="556"/>
        </pc:sldMkLst>
      </pc:sldChg>
      <pc:sldChg chg="del">
        <pc:chgData name="Khattab, Sherif" userId="c83b1e15-36f3-4f46-aceb-05aac24c545e" providerId="ADAL" clId="{6348612C-2907-3E42-810E-67EE14A66C1B}" dt="2022-03-31T04:20:26.287" v="0" actId="2696"/>
        <pc:sldMkLst>
          <pc:docMk/>
          <pc:sldMk cId="530948429" sldId="685"/>
        </pc:sldMkLst>
      </pc:sldChg>
      <pc:sldChg chg="del">
        <pc:chgData name="Khattab, Sherif" userId="c83b1e15-36f3-4f46-aceb-05aac24c545e" providerId="ADAL" clId="{6348612C-2907-3E42-810E-67EE14A66C1B}" dt="2022-03-31T04:20:26.287" v="0" actId="2696"/>
        <pc:sldMkLst>
          <pc:docMk/>
          <pc:sldMk cId="1367861675" sldId="686"/>
        </pc:sldMkLst>
      </pc:sldChg>
      <pc:sldChg chg="del">
        <pc:chgData name="Khattab, Sherif" userId="c83b1e15-36f3-4f46-aceb-05aac24c545e" providerId="ADAL" clId="{6348612C-2907-3E42-810E-67EE14A66C1B}" dt="2022-03-31T04:20:26.287" v="0" actId="2696"/>
        <pc:sldMkLst>
          <pc:docMk/>
          <pc:sldMk cId="322863907" sldId="688"/>
        </pc:sldMkLst>
      </pc:sldChg>
      <pc:sldChg chg="add del">
        <pc:chgData name="Khattab, Sherif" userId="c83b1e15-36f3-4f46-aceb-05aac24c545e" providerId="ADAL" clId="{6348612C-2907-3E42-810E-67EE14A66C1B}" dt="2022-04-12T03:24:28.170" v="22"/>
        <pc:sldMkLst>
          <pc:docMk/>
          <pc:sldMk cId="16228426" sldId="698"/>
        </pc:sldMkLst>
      </pc:sldChg>
      <pc:sldChg chg="add del">
        <pc:chgData name="Khattab, Sherif" userId="c83b1e15-36f3-4f46-aceb-05aac24c545e" providerId="ADAL" clId="{6348612C-2907-3E42-810E-67EE14A66C1B}" dt="2022-04-12T03:24:28.170" v="22"/>
        <pc:sldMkLst>
          <pc:docMk/>
          <pc:sldMk cId="1303452213" sldId="699"/>
        </pc:sldMkLst>
      </pc:sldChg>
      <pc:sldChg chg="del">
        <pc:chgData name="Khattab, Sherif" userId="c83b1e15-36f3-4f46-aceb-05aac24c545e" providerId="ADAL" clId="{6348612C-2907-3E42-810E-67EE14A66C1B}" dt="2022-03-31T04:20:26.287" v="0" actId="2696"/>
        <pc:sldMkLst>
          <pc:docMk/>
          <pc:sldMk cId="3729000525" sldId="701"/>
        </pc:sldMkLst>
      </pc:sldChg>
      <pc:sldChg chg="del">
        <pc:chgData name="Khattab, Sherif" userId="c83b1e15-36f3-4f46-aceb-05aac24c545e" providerId="ADAL" clId="{6348612C-2907-3E42-810E-67EE14A66C1B}" dt="2022-03-31T04:20:26.287" v="0" actId="2696"/>
        <pc:sldMkLst>
          <pc:docMk/>
          <pc:sldMk cId="2658034845" sldId="702"/>
        </pc:sldMkLst>
      </pc:sldChg>
      <pc:sldChg chg="del">
        <pc:chgData name="Khattab, Sherif" userId="c83b1e15-36f3-4f46-aceb-05aac24c545e" providerId="ADAL" clId="{6348612C-2907-3E42-810E-67EE14A66C1B}" dt="2022-03-31T04:20:26.287" v="0" actId="2696"/>
        <pc:sldMkLst>
          <pc:docMk/>
          <pc:sldMk cId="879288603" sldId="703"/>
        </pc:sldMkLst>
      </pc:sldChg>
      <pc:sldChg chg="add del">
        <pc:chgData name="Khattab, Sherif" userId="c83b1e15-36f3-4f46-aceb-05aac24c545e" providerId="ADAL" clId="{6348612C-2907-3E42-810E-67EE14A66C1B}" dt="2022-04-12T03:24:28.170" v="22"/>
        <pc:sldMkLst>
          <pc:docMk/>
          <pc:sldMk cId="3203085433" sldId="703"/>
        </pc:sldMkLst>
      </pc:sldChg>
      <pc:sldChg chg="delSp modSp mod modAnim">
        <pc:chgData name="Khattab, Sherif" userId="c83b1e15-36f3-4f46-aceb-05aac24c545e" providerId="ADAL" clId="{6348612C-2907-3E42-810E-67EE14A66C1B}" dt="2022-04-12T03:35:38.409" v="318"/>
        <pc:sldMkLst>
          <pc:docMk/>
          <pc:sldMk cId="3520339936" sldId="704"/>
        </pc:sldMkLst>
        <pc:spChg chg="mod">
          <ac:chgData name="Khattab, Sherif" userId="c83b1e15-36f3-4f46-aceb-05aac24c545e" providerId="ADAL" clId="{6348612C-2907-3E42-810E-67EE14A66C1B}" dt="2022-04-12T03:32:27.698" v="200" actId="20577"/>
          <ac:spMkLst>
            <pc:docMk/>
            <pc:sldMk cId="3520339936" sldId="704"/>
            <ac:spMk id="2" creationId="{E108EA1E-5091-45BF-A599-4CEDCBF2696C}"/>
          </ac:spMkLst>
        </pc:spChg>
        <pc:spChg chg="mod">
          <ac:chgData name="Khattab, Sherif" userId="c83b1e15-36f3-4f46-aceb-05aac24c545e" providerId="ADAL" clId="{6348612C-2907-3E42-810E-67EE14A66C1B}" dt="2022-04-12T03:35:33.904" v="316" actId="6549"/>
          <ac:spMkLst>
            <pc:docMk/>
            <pc:sldMk cId="3520339936" sldId="704"/>
            <ac:spMk id="3" creationId="{BB6C01A0-D5AE-4D5D-8048-2EB56A722792}"/>
          </ac:spMkLst>
        </pc:spChg>
        <pc:spChg chg="del">
          <ac:chgData name="Khattab, Sherif" userId="c83b1e15-36f3-4f46-aceb-05aac24c545e" providerId="ADAL" clId="{6348612C-2907-3E42-810E-67EE14A66C1B}" dt="2022-04-12T03:24:14.262" v="18"/>
          <ac:spMkLst>
            <pc:docMk/>
            <pc:sldMk cId="3520339936" sldId="704"/>
            <ac:spMk id="5" creationId="{A7F2E22C-C2DD-40B0-B34C-0D6B33B0AF2E}"/>
          </ac:spMkLst>
        </pc:spChg>
      </pc:sldChg>
      <pc:sldChg chg="delSp modSp modAnim">
        <pc:chgData name="Khattab, Sherif" userId="c83b1e15-36f3-4f46-aceb-05aac24c545e" providerId="ADAL" clId="{6348612C-2907-3E42-810E-67EE14A66C1B}" dt="2022-04-12T03:36:28.848" v="339"/>
        <pc:sldMkLst>
          <pc:docMk/>
          <pc:sldMk cId="1416440508" sldId="705"/>
        </pc:sldMkLst>
        <pc:spChg chg="mod">
          <ac:chgData name="Khattab, Sherif" userId="c83b1e15-36f3-4f46-aceb-05aac24c545e" providerId="ADAL" clId="{6348612C-2907-3E42-810E-67EE14A66C1B}" dt="2022-04-12T03:35:49.398" v="337" actId="20577"/>
          <ac:spMkLst>
            <pc:docMk/>
            <pc:sldMk cId="1416440508" sldId="705"/>
            <ac:spMk id="2" creationId="{64A47A1A-315F-40E7-A5C8-E766F9D29B19}"/>
          </ac:spMkLst>
        </pc:spChg>
        <pc:spChg chg="mod">
          <ac:chgData name="Khattab, Sherif" userId="c83b1e15-36f3-4f46-aceb-05aac24c545e" providerId="ADAL" clId="{6348612C-2907-3E42-810E-67EE14A66C1B}" dt="2022-04-12T03:35:44.516" v="329" actId="6549"/>
          <ac:spMkLst>
            <pc:docMk/>
            <pc:sldMk cId="1416440508" sldId="705"/>
            <ac:spMk id="3" creationId="{FE9E09AB-FBA9-4F7F-A5B4-8E823D545D2C}"/>
          </ac:spMkLst>
        </pc:spChg>
        <pc:spChg chg="del">
          <ac:chgData name="Khattab, Sherif" userId="c83b1e15-36f3-4f46-aceb-05aac24c545e" providerId="ADAL" clId="{6348612C-2907-3E42-810E-67EE14A66C1B}" dt="2022-04-12T03:24:14.262" v="18"/>
          <ac:spMkLst>
            <pc:docMk/>
            <pc:sldMk cId="1416440508" sldId="705"/>
            <ac:spMk id="5" creationId="{17FFE406-3EF9-4E61-9AEE-755E5118D219}"/>
          </ac:spMkLst>
        </pc:spChg>
      </pc:sldChg>
      <pc:sldChg chg="add del">
        <pc:chgData name="Khattab, Sherif" userId="c83b1e15-36f3-4f46-aceb-05aac24c545e" providerId="ADAL" clId="{6348612C-2907-3E42-810E-67EE14A66C1B}" dt="2022-04-12T03:24:28.170" v="22"/>
        <pc:sldMkLst>
          <pc:docMk/>
          <pc:sldMk cId="3867019798" sldId="706"/>
        </pc:sldMkLst>
      </pc:sldChg>
      <pc:sldChg chg="add del">
        <pc:chgData name="Khattab, Sherif" userId="c83b1e15-36f3-4f46-aceb-05aac24c545e" providerId="ADAL" clId="{6348612C-2907-3E42-810E-67EE14A66C1B}" dt="2022-04-12T03:25:15.839" v="28"/>
        <pc:sldMkLst>
          <pc:docMk/>
          <pc:sldMk cId="1395077406" sldId="707"/>
        </pc:sldMkLst>
      </pc:sldChg>
      <pc:sldChg chg="modSp add mod modAnim">
        <pc:chgData name="Khattab, Sherif" userId="c83b1e15-36f3-4f46-aceb-05aac24c545e" providerId="ADAL" clId="{6348612C-2907-3E42-810E-67EE14A66C1B}" dt="2022-04-12T03:29:24.216" v="186"/>
        <pc:sldMkLst>
          <pc:docMk/>
          <pc:sldMk cId="1511118281" sldId="708"/>
        </pc:sldMkLst>
        <pc:spChg chg="mod">
          <ac:chgData name="Khattab, Sherif" userId="c83b1e15-36f3-4f46-aceb-05aac24c545e" providerId="ADAL" clId="{6348612C-2907-3E42-810E-67EE14A66C1B}" dt="2022-04-12T03:28:09.375" v="84" actId="20577"/>
          <ac:spMkLst>
            <pc:docMk/>
            <pc:sldMk cId="1511118281" sldId="708"/>
            <ac:spMk id="2" creationId="{5515FEA1-AD7E-5840-9446-7146D0B5B392}"/>
          </ac:spMkLst>
        </pc:spChg>
        <pc:spChg chg="mod">
          <ac:chgData name="Khattab, Sherif" userId="c83b1e15-36f3-4f46-aceb-05aac24c545e" providerId="ADAL" clId="{6348612C-2907-3E42-810E-67EE14A66C1B}" dt="2022-04-12T03:29:04.478" v="181" actId="20577"/>
          <ac:spMkLst>
            <pc:docMk/>
            <pc:sldMk cId="1511118281" sldId="708"/>
            <ac:spMk id="3" creationId="{CE190FF6-AAD9-E142-BD4A-3CD72684F6B0}"/>
          </ac:spMkLst>
        </pc:spChg>
      </pc:sldChg>
      <pc:sldChg chg="add del">
        <pc:chgData name="Khattab, Sherif" userId="c83b1e15-36f3-4f46-aceb-05aac24c545e" providerId="ADAL" clId="{6348612C-2907-3E42-810E-67EE14A66C1B}" dt="2022-04-12T03:28:02.899" v="81"/>
        <pc:sldMkLst>
          <pc:docMk/>
          <pc:sldMk cId="3285046850" sldId="708"/>
        </pc:sldMkLst>
      </pc:sldChg>
      <pc:sldMasterChg chg="del delSldLayout">
        <pc:chgData name="Khattab, Sherif" userId="c83b1e15-36f3-4f46-aceb-05aac24c545e" providerId="ADAL" clId="{6348612C-2907-3E42-810E-67EE14A66C1B}" dt="2022-04-12T03:24:20.526" v="19" actId="2696"/>
        <pc:sldMasterMkLst>
          <pc:docMk/>
          <pc:sldMasterMk cId="738528367" sldId="2147483652"/>
        </pc:sldMasterMkLst>
        <pc:sldLayoutChg chg="del">
          <pc:chgData name="Khattab, Sherif" userId="c83b1e15-36f3-4f46-aceb-05aac24c545e" providerId="ADAL" clId="{6348612C-2907-3E42-810E-67EE14A66C1B}" dt="2022-04-12T03:24:20.526" v="19" actId="2696"/>
          <pc:sldLayoutMkLst>
            <pc:docMk/>
            <pc:sldMasterMk cId="738528367" sldId="2147483652"/>
            <pc:sldLayoutMk cId="3414009153" sldId="214748365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08697393" sldId="214748365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10567657" sldId="214748365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22717795" sldId="214748365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70757630" sldId="214748365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288009784" sldId="214748365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170961" sldId="214748365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67609057" sldId="214748366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41155177" sldId="214748366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92648045" sldId="214748366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81413538" sldId="214748366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5032793" sldId="214748366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507406668" sldId="214748366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492674809" sldId="214748366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4108786196" sldId="214748366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26595754" sldId="214748366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10063318" sldId="214748366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739237340" sldId="214748367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86045293" sldId="214748367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992130455" sldId="214748367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84552086" sldId="214748367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130358977" sldId="214748367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96486700" sldId="214748367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55061103" sldId="214748367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007868106" sldId="214748367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20324157" sldId="2147483678"/>
          </pc:sldLayoutMkLst>
        </pc:sldLayoutChg>
      </pc:sldMasterChg>
    </pc:docChg>
  </pc:docChgLst>
  <pc:docChgLst>
    <pc:chgData name="Khattab, Sherif" userId="c83b1e15-36f3-4f46-aceb-05aac24c545e" providerId="ADAL" clId="{61E5BA4B-E7F0-7C48-BD57-9D512EB30E48}"/>
    <pc:docChg chg="custSel addSld delSld modSld sldOrd">
      <pc:chgData name="Khattab, Sherif" userId="c83b1e15-36f3-4f46-aceb-05aac24c545e" providerId="ADAL" clId="{61E5BA4B-E7F0-7C48-BD57-9D512EB30E48}" dt="2021-04-08T14:48:47.048" v="367" actId="20577"/>
      <pc:docMkLst>
        <pc:docMk/>
      </pc:docMkLst>
      <pc:sldChg chg="add del">
        <pc:chgData name="Khattab, Sherif" userId="c83b1e15-36f3-4f46-aceb-05aac24c545e" providerId="ADAL" clId="{61E5BA4B-E7F0-7C48-BD57-9D512EB30E48}" dt="2021-04-08T13:53:10.967" v="53"/>
        <pc:sldMkLst>
          <pc:docMk/>
          <pc:sldMk cId="2973430081" sldId="259"/>
        </pc:sldMkLst>
      </pc:sldChg>
      <pc:sldChg chg="add del">
        <pc:chgData name="Khattab, Sherif" userId="c83b1e15-36f3-4f46-aceb-05aac24c545e" providerId="ADAL" clId="{61E5BA4B-E7F0-7C48-BD57-9D512EB30E48}" dt="2021-04-08T13:53:10.967" v="53"/>
        <pc:sldMkLst>
          <pc:docMk/>
          <pc:sldMk cId="1352614818" sldId="260"/>
        </pc:sldMkLst>
      </pc:sldChg>
      <pc:sldChg chg="add del">
        <pc:chgData name="Khattab, Sherif" userId="c83b1e15-36f3-4f46-aceb-05aac24c545e" providerId="ADAL" clId="{61E5BA4B-E7F0-7C48-BD57-9D512EB30E48}" dt="2021-04-08T13:53:53.503" v="56"/>
        <pc:sldMkLst>
          <pc:docMk/>
          <pc:sldMk cId="152689567" sldId="261"/>
        </pc:sldMkLst>
      </pc:sldChg>
      <pc:sldChg chg="add del">
        <pc:chgData name="Khattab, Sherif" userId="c83b1e15-36f3-4f46-aceb-05aac24c545e" providerId="ADAL" clId="{61E5BA4B-E7F0-7C48-BD57-9D512EB30E48}" dt="2021-04-08T13:53:10.967" v="53"/>
        <pc:sldMkLst>
          <pc:docMk/>
          <pc:sldMk cId="4265946590" sldId="262"/>
        </pc:sldMkLst>
      </pc:sldChg>
      <pc:sldChg chg="add del">
        <pc:chgData name="Khattab, Sherif" userId="c83b1e15-36f3-4f46-aceb-05aac24c545e" providerId="ADAL" clId="{61E5BA4B-E7F0-7C48-BD57-9D512EB30E48}" dt="2021-04-08T13:53:10.967" v="53"/>
        <pc:sldMkLst>
          <pc:docMk/>
          <pc:sldMk cId="2127177300" sldId="263"/>
        </pc:sldMkLst>
      </pc:sldChg>
      <pc:sldChg chg="add del">
        <pc:chgData name="Khattab, Sherif" userId="c83b1e15-36f3-4f46-aceb-05aac24c545e" providerId="ADAL" clId="{61E5BA4B-E7F0-7C48-BD57-9D512EB30E48}" dt="2021-04-08T13:53:10.967" v="53"/>
        <pc:sldMkLst>
          <pc:docMk/>
          <pc:sldMk cId="2796022272" sldId="264"/>
        </pc:sldMkLst>
      </pc:sldChg>
      <pc:sldChg chg="add del">
        <pc:chgData name="Khattab, Sherif" userId="c83b1e15-36f3-4f46-aceb-05aac24c545e" providerId="ADAL" clId="{61E5BA4B-E7F0-7C48-BD57-9D512EB30E48}" dt="2021-04-08T13:53:53.503" v="56"/>
        <pc:sldMkLst>
          <pc:docMk/>
          <pc:sldMk cId="3456314139" sldId="265"/>
        </pc:sldMkLst>
      </pc:sldChg>
      <pc:sldChg chg="add del">
        <pc:chgData name="Khattab, Sherif" userId="c83b1e15-36f3-4f46-aceb-05aac24c545e" providerId="ADAL" clId="{61E5BA4B-E7F0-7C48-BD57-9D512EB30E48}" dt="2021-04-08T13:53:10.967" v="53"/>
        <pc:sldMkLst>
          <pc:docMk/>
          <pc:sldMk cId="367907402" sldId="266"/>
        </pc:sldMkLst>
      </pc:sldChg>
      <pc:sldChg chg="add del">
        <pc:chgData name="Khattab, Sherif" userId="c83b1e15-36f3-4f46-aceb-05aac24c545e" providerId="ADAL" clId="{61E5BA4B-E7F0-7C48-BD57-9D512EB30E48}" dt="2021-04-08T13:53:10.967" v="53"/>
        <pc:sldMkLst>
          <pc:docMk/>
          <pc:sldMk cId="4070714126" sldId="267"/>
        </pc:sldMkLst>
      </pc:sldChg>
      <pc:sldChg chg="add del">
        <pc:chgData name="Khattab, Sherif" userId="c83b1e15-36f3-4f46-aceb-05aac24c545e" providerId="ADAL" clId="{61E5BA4B-E7F0-7C48-BD57-9D512EB30E48}" dt="2021-04-08T13:53:10.967" v="53"/>
        <pc:sldMkLst>
          <pc:docMk/>
          <pc:sldMk cId="1550009203" sldId="268"/>
        </pc:sldMkLst>
      </pc:sldChg>
      <pc:sldChg chg="add del">
        <pc:chgData name="Khattab, Sherif" userId="c83b1e15-36f3-4f46-aceb-05aac24c545e" providerId="ADAL" clId="{61E5BA4B-E7F0-7C48-BD57-9D512EB30E48}" dt="2021-04-08T13:53:53.503" v="56"/>
        <pc:sldMkLst>
          <pc:docMk/>
          <pc:sldMk cId="2044985801" sldId="269"/>
        </pc:sldMkLst>
      </pc:sldChg>
      <pc:sldChg chg="add del">
        <pc:chgData name="Khattab, Sherif" userId="c83b1e15-36f3-4f46-aceb-05aac24c545e" providerId="ADAL" clId="{61E5BA4B-E7F0-7C48-BD57-9D512EB30E48}" dt="2021-04-08T13:53:10.967" v="53"/>
        <pc:sldMkLst>
          <pc:docMk/>
          <pc:sldMk cId="1729386578" sldId="270"/>
        </pc:sldMkLst>
      </pc:sldChg>
      <pc:sldChg chg="add del">
        <pc:chgData name="Khattab, Sherif" userId="c83b1e15-36f3-4f46-aceb-05aac24c545e" providerId="ADAL" clId="{61E5BA4B-E7F0-7C48-BD57-9D512EB30E48}" dt="2021-04-08T13:53:10.967" v="53"/>
        <pc:sldMkLst>
          <pc:docMk/>
          <pc:sldMk cId="2662960767" sldId="272"/>
        </pc:sldMkLst>
      </pc:sldChg>
      <pc:sldChg chg="add del">
        <pc:chgData name="Khattab, Sherif" userId="c83b1e15-36f3-4f46-aceb-05aac24c545e" providerId="ADAL" clId="{61E5BA4B-E7F0-7C48-BD57-9D512EB30E48}" dt="2021-04-08T13:53:10.967" v="53"/>
        <pc:sldMkLst>
          <pc:docMk/>
          <pc:sldMk cId="2818321418" sldId="273"/>
        </pc:sldMkLst>
      </pc:sldChg>
      <pc:sldChg chg="add del">
        <pc:chgData name="Khattab, Sherif" userId="c83b1e15-36f3-4f46-aceb-05aac24c545e" providerId="ADAL" clId="{61E5BA4B-E7F0-7C48-BD57-9D512EB30E48}" dt="2021-04-08T13:53:10.967" v="53"/>
        <pc:sldMkLst>
          <pc:docMk/>
          <pc:sldMk cId="3911640770" sldId="275"/>
        </pc:sldMkLst>
      </pc:sldChg>
      <pc:sldChg chg="add del">
        <pc:chgData name="Khattab, Sherif" userId="c83b1e15-36f3-4f46-aceb-05aac24c545e" providerId="ADAL" clId="{61E5BA4B-E7F0-7C48-BD57-9D512EB30E48}" dt="2021-04-08T13:53:10.967" v="53"/>
        <pc:sldMkLst>
          <pc:docMk/>
          <pc:sldMk cId="2720762419" sldId="276"/>
        </pc:sldMkLst>
      </pc:sldChg>
      <pc:sldChg chg="add del">
        <pc:chgData name="Khattab, Sherif" userId="c83b1e15-36f3-4f46-aceb-05aac24c545e" providerId="ADAL" clId="{61E5BA4B-E7F0-7C48-BD57-9D512EB30E48}" dt="2021-04-08T13:53:10.967" v="53"/>
        <pc:sldMkLst>
          <pc:docMk/>
          <pc:sldMk cId="1176042509" sldId="278"/>
        </pc:sldMkLst>
      </pc:sldChg>
      <pc:sldChg chg="add del">
        <pc:chgData name="Khattab, Sherif" userId="c83b1e15-36f3-4f46-aceb-05aac24c545e" providerId="ADAL" clId="{61E5BA4B-E7F0-7C48-BD57-9D512EB30E48}" dt="2021-04-08T13:53:10.967" v="53"/>
        <pc:sldMkLst>
          <pc:docMk/>
          <pc:sldMk cId="2024907787" sldId="279"/>
        </pc:sldMkLst>
      </pc:sldChg>
      <pc:sldChg chg="add del">
        <pc:chgData name="Khattab, Sherif" userId="c83b1e15-36f3-4f46-aceb-05aac24c545e" providerId="ADAL" clId="{61E5BA4B-E7F0-7C48-BD57-9D512EB30E48}" dt="2021-04-08T13:53:10.967" v="53"/>
        <pc:sldMkLst>
          <pc:docMk/>
          <pc:sldMk cId="662896871" sldId="280"/>
        </pc:sldMkLst>
      </pc:sldChg>
      <pc:sldChg chg="add del">
        <pc:chgData name="Khattab, Sherif" userId="c83b1e15-36f3-4f46-aceb-05aac24c545e" providerId="ADAL" clId="{61E5BA4B-E7F0-7C48-BD57-9D512EB30E48}" dt="2021-04-08T13:53:10.967" v="53"/>
        <pc:sldMkLst>
          <pc:docMk/>
          <pc:sldMk cId="2113880437" sldId="281"/>
        </pc:sldMkLst>
      </pc:sldChg>
      <pc:sldChg chg="add del">
        <pc:chgData name="Khattab, Sherif" userId="c83b1e15-36f3-4f46-aceb-05aac24c545e" providerId="ADAL" clId="{61E5BA4B-E7F0-7C48-BD57-9D512EB30E48}" dt="2021-04-08T13:53:10.967" v="53"/>
        <pc:sldMkLst>
          <pc:docMk/>
          <pc:sldMk cId="3257687072" sldId="282"/>
        </pc:sldMkLst>
      </pc:sldChg>
      <pc:sldChg chg="add del">
        <pc:chgData name="Khattab, Sherif" userId="c83b1e15-36f3-4f46-aceb-05aac24c545e" providerId="ADAL" clId="{61E5BA4B-E7F0-7C48-BD57-9D512EB30E48}" dt="2021-04-08T13:53:10.967" v="53"/>
        <pc:sldMkLst>
          <pc:docMk/>
          <pc:sldMk cId="4284931241" sldId="283"/>
        </pc:sldMkLst>
      </pc:sldChg>
      <pc:sldChg chg="add del">
        <pc:chgData name="Khattab, Sherif" userId="c83b1e15-36f3-4f46-aceb-05aac24c545e" providerId="ADAL" clId="{61E5BA4B-E7F0-7C48-BD57-9D512EB30E48}" dt="2021-04-08T13:53:10.967" v="53"/>
        <pc:sldMkLst>
          <pc:docMk/>
          <pc:sldMk cId="2178242598" sldId="291"/>
        </pc:sldMkLst>
      </pc:sldChg>
      <pc:sldChg chg="add del">
        <pc:chgData name="Khattab, Sherif" userId="c83b1e15-36f3-4f46-aceb-05aac24c545e" providerId="ADAL" clId="{61E5BA4B-E7F0-7C48-BD57-9D512EB30E48}" dt="2021-04-08T13:53:10.967" v="53"/>
        <pc:sldMkLst>
          <pc:docMk/>
          <pc:sldMk cId="69157859" sldId="293"/>
        </pc:sldMkLst>
      </pc:sldChg>
      <pc:sldChg chg="add del">
        <pc:chgData name="Khattab, Sherif" userId="c83b1e15-36f3-4f46-aceb-05aac24c545e" providerId="ADAL" clId="{61E5BA4B-E7F0-7C48-BD57-9D512EB30E48}" dt="2021-04-08T13:53:10.967" v="53"/>
        <pc:sldMkLst>
          <pc:docMk/>
          <pc:sldMk cId="3946836652" sldId="294"/>
        </pc:sldMkLst>
      </pc:sldChg>
      <pc:sldChg chg="add del">
        <pc:chgData name="Khattab, Sherif" userId="c83b1e15-36f3-4f46-aceb-05aac24c545e" providerId="ADAL" clId="{61E5BA4B-E7F0-7C48-BD57-9D512EB30E48}" dt="2021-04-08T13:53:10.967" v="53"/>
        <pc:sldMkLst>
          <pc:docMk/>
          <pc:sldMk cId="1792935800" sldId="295"/>
        </pc:sldMkLst>
      </pc:sldChg>
      <pc:sldChg chg="add del">
        <pc:chgData name="Khattab, Sherif" userId="c83b1e15-36f3-4f46-aceb-05aac24c545e" providerId="ADAL" clId="{61E5BA4B-E7F0-7C48-BD57-9D512EB30E48}" dt="2021-04-08T13:53:10.967" v="53"/>
        <pc:sldMkLst>
          <pc:docMk/>
          <pc:sldMk cId="1071178071" sldId="296"/>
        </pc:sldMkLst>
      </pc:sldChg>
      <pc:sldChg chg="add del">
        <pc:chgData name="Khattab, Sherif" userId="c83b1e15-36f3-4f46-aceb-05aac24c545e" providerId="ADAL" clId="{61E5BA4B-E7F0-7C48-BD57-9D512EB30E48}" dt="2021-04-08T13:53:10.967" v="53"/>
        <pc:sldMkLst>
          <pc:docMk/>
          <pc:sldMk cId="816742445" sldId="297"/>
        </pc:sldMkLst>
      </pc:sldChg>
      <pc:sldChg chg="add del">
        <pc:chgData name="Khattab, Sherif" userId="c83b1e15-36f3-4f46-aceb-05aac24c545e" providerId="ADAL" clId="{61E5BA4B-E7F0-7C48-BD57-9D512EB30E48}" dt="2021-04-08T13:53:10.967" v="53"/>
        <pc:sldMkLst>
          <pc:docMk/>
          <pc:sldMk cId="2070843040" sldId="298"/>
        </pc:sldMkLst>
      </pc:sldChg>
      <pc:sldChg chg="add del">
        <pc:chgData name="Khattab, Sherif" userId="c83b1e15-36f3-4f46-aceb-05aac24c545e" providerId="ADAL" clId="{61E5BA4B-E7F0-7C48-BD57-9D512EB30E48}" dt="2021-04-08T13:53:53.503" v="56"/>
        <pc:sldMkLst>
          <pc:docMk/>
          <pc:sldMk cId="3415539908" sldId="390"/>
        </pc:sldMkLst>
      </pc:sldChg>
      <pc:sldChg chg="add del">
        <pc:chgData name="Khattab, Sherif" userId="c83b1e15-36f3-4f46-aceb-05aac24c545e" providerId="ADAL" clId="{61E5BA4B-E7F0-7C48-BD57-9D512EB30E48}" dt="2021-04-08T13:53:53.503" v="56"/>
        <pc:sldMkLst>
          <pc:docMk/>
          <pc:sldMk cId="1105264659" sldId="391"/>
        </pc:sldMkLst>
      </pc:sldChg>
      <pc:sldChg chg="add del">
        <pc:chgData name="Khattab, Sherif" userId="c83b1e15-36f3-4f46-aceb-05aac24c545e" providerId="ADAL" clId="{61E5BA4B-E7F0-7C48-BD57-9D512EB30E48}" dt="2021-04-08T13:53:53.503" v="56"/>
        <pc:sldMkLst>
          <pc:docMk/>
          <pc:sldMk cId="3275803045" sldId="392"/>
        </pc:sldMkLst>
      </pc:sldChg>
      <pc:sldChg chg="add del">
        <pc:chgData name="Khattab, Sherif" userId="c83b1e15-36f3-4f46-aceb-05aac24c545e" providerId="ADAL" clId="{61E5BA4B-E7F0-7C48-BD57-9D512EB30E48}" dt="2021-04-08T13:53:53.503" v="56"/>
        <pc:sldMkLst>
          <pc:docMk/>
          <pc:sldMk cId="2902988530" sldId="393"/>
        </pc:sldMkLst>
      </pc:sldChg>
      <pc:sldChg chg="add del">
        <pc:chgData name="Khattab, Sherif" userId="c83b1e15-36f3-4f46-aceb-05aac24c545e" providerId="ADAL" clId="{61E5BA4B-E7F0-7C48-BD57-9D512EB30E48}" dt="2021-04-08T14:42:39.482" v="157" actId="2696"/>
        <pc:sldMkLst>
          <pc:docMk/>
          <pc:sldMk cId="712830553" sldId="395"/>
        </pc:sldMkLst>
      </pc:sldChg>
      <pc:sldChg chg="add">
        <pc:chgData name="Khattab, Sherif" userId="c83b1e15-36f3-4f46-aceb-05aac24c545e" providerId="ADAL" clId="{61E5BA4B-E7F0-7C48-BD57-9D512EB30E48}" dt="2021-04-08T14:42:49.957" v="159"/>
        <pc:sldMkLst>
          <pc:docMk/>
          <pc:sldMk cId="1055431384" sldId="395"/>
        </pc:sldMkLst>
      </pc:sldChg>
      <pc:sldChg chg="add del">
        <pc:chgData name="Khattab, Sherif" userId="c83b1e15-36f3-4f46-aceb-05aac24c545e" providerId="ADAL" clId="{61E5BA4B-E7F0-7C48-BD57-9D512EB30E48}" dt="2021-04-08T13:53:53.503" v="56"/>
        <pc:sldMkLst>
          <pc:docMk/>
          <pc:sldMk cId="573045699" sldId="396"/>
        </pc:sldMkLst>
      </pc:sldChg>
      <pc:sldChg chg="add del">
        <pc:chgData name="Khattab, Sherif" userId="c83b1e15-36f3-4f46-aceb-05aac24c545e" providerId="ADAL" clId="{61E5BA4B-E7F0-7C48-BD57-9D512EB30E48}" dt="2021-04-08T13:53:53.503" v="56"/>
        <pc:sldMkLst>
          <pc:docMk/>
          <pc:sldMk cId="2739683799" sldId="397"/>
        </pc:sldMkLst>
      </pc:sldChg>
      <pc:sldChg chg="add del">
        <pc:chgData name="Khattab, Sherif" userId="c83b1e15-36f3-4f46-aceb-05aac24c545e" providerId="ADAL" clId="{61E5BA4B-E7F0-7C48-BD57-9D512EB30E48}" dt="2021-04-08T13:53:53.503" v="56"/>
        <pc:sldMkLst>
          <pc:docMk/>
          <pc:sldMk cId="1367634907" sldId="400"/>
        </pc:sldMkLst>
      </pc:sldChg>
      <pc:sldChg chg="add del">
        <pc:chgData name="Khattab, Sherif" userId="c83b1e15-36f3-4f46-aceb-05aac24c545e" providerId="ADAL" clId="{61E5BA4B-E7F0-7C48-BD57-9D512EB30E48}" dt="2021-04-08T13:53:53.503" v="56"/>
        <pc:sldMkLst>
          <pc:docMk/>
          <pc:sldMk cId="3569523277" sldId="401"/>
        </pc:sldMkLst>
      </pc:sldChg>
      <pc:sldChg chg="add del">
        <pc:chgData name="Khattab, Sherif" userId="c83b1e15-36f3-4f46-aceb-05aac24c545e" providerId="ADAL" clId="{61E5BA4B-E7F0-7C48-BD57-9D512EB30E48}" dt="2021-04-08T13:53:53.503" v="56"/>
        <pc:sldMkLst>
          <pc:docMk/>
          <pc:sldMk cId="742826958" sldId="402"/>
        </pc:sldMkLst>
      </pc:sldChg>
      <pc:sldChg chg="add del">
        <pc:chgData name="Khattab, Sherif" userId="c83b1e15-36f3-4f46-aceb-05aac24c545e" providerId="ADAL" clId="{61E5BA4B-E7F0-7C48-BD57-9D512EB30E48}" dt="2021-04-08T13:53:53.503" v="56"/>
        <pc:sldMkLst>
          <pc:docMk/>
          <pc:sldMk cId="4115809005" sldId="403"/>
        </pc:sldMkLst>
      </pc:sldChg>
      <pc:sldChg chg="add del">
        <pc:chgData name="Khattab, Sherif" userId="c83b1e15-36f3-4f46-aceb-05aac24c545e" providerId="ADAL" clId="{61E5BA4B-E7F0-7C48-BD57-9D512EB30E48}" dt="2021-04-08T13:53:53.503" v="56"/>
        <pc:sldMkLst>
          <pc:docMk/>
          <pc:sldMk cId="3492433840" sldId="404"/>
        </pc:sldMkLst>
      </pc:sldChg>
      <pc:sldChg chg="del">
        <pc:chgData name="Khattab, Sherif" userId="c83b1e15-36f3-4f46-aceb-05aac24c545e" providerId="ADAL" clId="{61E5BA4B-E7F0-7C48-BD57-9D512EB30E48}" dt="2021-04-08T13:52:15.371" v="50" actId="2696"/>
        <pc:sldMkLst>
          <pc:docMk/>
          <pc:sldMk cId="3254031112" sldId="418"/>
        </pc:sldMkLst>
      </pc:sldChg>
      <pc:sldChg chg="del">
        <pc:chgData name="Khattab, Sherif" userId="c83b1e15-36f3-4f46-aceb-05aac24c545e" providerId="ADAL" clId="{61E5BA4B-E7F0-7C48-BD57-9D512EB30E48}" dt="2021-04-08T13:52:15.371" v="50" actId="2696"/>
        <pc:sldMkLst>
          <pc:docMk/>
          <pc:sldMk cId="2870137101" sldId="420"/>
        </pc:sldMkLst>
      </pc:sldChg>
      <pc:sldChg chg="del">
        <pc:chgData name="Khattab, Sherif" userId="c83b1e15-36f3-4f46-aceb-05aac24c545e" providerId="ADAL" clId="{61E5BA4B-E7F0-7C48-BD57-9D512EB30E48}" dt="2021-04-08T13:52:15.371" v="50" actId="2696"/>
        <pc:sldMkLst>
          <pc:docMk/>
          <pc:sldMk cId="1670312813" sldId="421"/>
        </pc:sldMkLst>
      </pc:sldChg>
      <pc:sldChg chg="del">
        <pc:chgData name="Khattab, Sherif" userId="c83b1e15-36f3-4f46-aceb-05aac24c545e" providerId="ADAL" clId="{61E5BA4B-E7F0-7C48-BD57-9D512EB30E48}" dt="2021-04-08T13:52:15.371" v="50" actId="2696"/>
        <pc:sldMkLst>
          <pc:docMk/>
          <pc:sldMk cId="1428579007" sldId="422"/>
        </pc:sldMkLst>
      </pc:sldChg>
      <pc:sldChg chg="del">
        <pc:chgData name="Khattab, Sherif" userId="c83b1e15-36f3-4f46-aceb-05aac24c545e" providerId="ADAL" clId="{61E5BA4B-E7F0-7C48-BD57-9D512EB30E48}" dt="2021-04-08T13:52:15.371" v="50" actId="2696"/>
        <pc:sldMkLst>
          <pc:docMk/>
          <pc:sldMk cId="613526993" sldId="423"/>
        </pc:sldMkLst>
      </pc:sldChg>
      <pc:sldChg chg="del">
        <pc:chgData name="Khattab, Sherif" userId="c83b1e15-36f3-4f46-aceb-05aac24c545e" providerId="ADAL" clId="{61E5BA4B-E7F0-7C48-BD57-9D512EB30E48}" dt="2021-04-08T13:52:15.371" v="50" actId="2696"/>
        <pc:sldMkLst>
          <pc:docMk/>
          <pc:sldMk cId="3431660730" sldId="433"/>
        </pc:sldMkLst>
      </pc:sldChg>
      <pc:sldChg chg="del">
        <pc:chgData name="Khattab, Sherif" userId="c83b1e15-36f3-4f46-aceb-05aac24c545e" providerId="ADAL" clId="{61E5BA4B-E7F0-7C48-BD57-9D512EB30E48}" dt="2021-04-08T13:52:15.371" v="50" actId="2696"/>
        <pc:sldMkLst>
          <pc:docMk/>
          <pc:sldMk cId="417002093" sldId="434"/>
        </pc:sldMkLst>
      </pc:sldChg>
      <pc:sldChg chg="del">
        <pc:chgData name="Khattab, Sherif" userId="c83b1e15-36f3-4f46-aceb-05aac24c545e" providerId="ADAL" clId="{61E5BA4B-E7F0-7C48-BD57-9D512EB30E48}" dt="2021-04-08T13:52:15.371" v="50" actId="2696"/>
        <pc:sldMkLst>
          <pc:docMk/>
          <pc:sldMk cId="315914909" sldId="435"/>
        </pc:sldMkLst>
      </pc:sldChg>
      <pc:sldChg chg="del">
        <pc:chgData name="Khattab, Sherif" userId="c83b1e15-36f3-4f46-aceb-05aac24c545e" providerId="ADAL" clId="{61E5BA4B-E7F0-7C48-BD57-9D512EB30E48}" dt="2021-04-08T13:52:15.371" v="50" actId="2696"/>
        <pc:sldMkLst>
          <pc:docMk/>
          <pc:sldMk cId="2382635928" sldId="437"/>
        </pc:sldMkLst>
      </pc:sldChg>
      <pc:sldChg chg="del">
        <pc:chgData name="Khattab, Sherif" userId="c83b1e15-36f3-4f46-aceb-05aac24c545e" providerId="ADAL" clId="{61E5BA4B-E7F0-7C48-BD57-9D512EB30E48}" dt="2021-04-08T13:52:15.371" v="50" actId="2696"/>
        <pc:sldMkLst>
          <pc:docMk/>
          <pc:sldMk cId="3110092608" sldId="438"/>
        </pc:sldMkLst>
      </pc:sldChg>
      <pc:sldChg chg="del">
        <pc:chgData name="Khattab, Sherif" userId="c83b1e15-36f3-4f46-aceb-05aac24c545e" providerId="ADAL" clId="{61E5BA4B-E7F0-7C48-BD57-9D512EB30E48}" dt="2021-04-08T13:52:15.371" v="50" actId="2696"/>
        <pc:sldMkLst>
          <pc:docMk/>
          <pc:sldMk cId="678617935" sldId="440"/>
        </pc:sldMkLst>
      </pc:sldChg>
      <pc:sldChg chg="add del">
        <pc:chgData name="Khattab, Sherif" userId="c83b1e15-36f3-4f46-aceb-05aac24c545e" providerId="ADAL" clId="{61E5BA4B-E7F0-7C48-BD57-9D512EB30E48}" dt="2021-04-08T13:53:10.967" v="53"/>
        <pc:sldMkLst>
          <pc:docMk/>
          <pc:sldMk cId="4262918023" sldId="442"/>
        </pc:sldMkLst>
      </pc:sldChg>
      <pc:sldChg chg="modSp mod modAnim">
        <pc:chgData name="Khattab, Sherif" userId="c83b1e15-36f3-4f46-aceb-05aac24c545e" providerId="ADAL" clId="{61E5BA4B-E7F0-7C48-BD57-9D512EB30E48}" dt="2021-04-08T14:48:47.048" v="367" actId="20577"/>
        <pc:sldMkLst>
          <pc:docMk/>
          <pc:sldMk cId="702367729" sldId="496"/>
        </pc:sldMkLst>
        <pc:spChg chg="mod">
          <ac:chgData name="Khattab, Sherif" userId="c83b1e15-36f3-4f46-aceb-05aac24c545e" providerId="ADAL" clId="{61E5BA4B-E7F0-7C48-BD57-9D512EB30E48}" dt="2021-04-08T14:48:47.048" v="367" actId="20577"/>
          <ac:spMkLst>
            <pc:docMk/>
            <pc:sldMk cId="702367729" sldId="496"/>
            <ac:spMk id="3" creationId="{2466C52D-9A48-4683-BE7F-268D8DB7FAAD}"/>
          </ac:spMkLst>
        </pc:spChg>
      </pc:sldChg>
      <pc:sldChg chg="modSp mod modAnim">
        <pc:chgData name="Khattab, Sherif" userId="c83b1e15-36f3-4f46-aceb-05aac24c545e" providerId="ADAL" clId="{61E5BA4B-E7F0-7C48-BD57-9D512EB30E48}" dt="2021-04-08T14:47:38.212" v="302" actId="27636"/>
        <pc:sldMkLst>
          <pc:docMk/>
          <pc:sldMk cId="4202616107" sldId="500"/>
        </pc:sldMkLst>
        <pc:spChg chg="mod">
          <ac:chgData name="Khattab, Sherif" userId="c83b1e15-36f3-4f46-aceb-05aac24c545e" providerId="ADAL" clId="{61E5BA4B-E7F0-7C48-BD57-9D512EB30E48}" dt="2021-04-08T14:46:18.421" v="267" actId="20577"/>
          <ac:spMkLst>
            <pc:docMk/>
            <pc:sldMk cId="4202616107" sldId="500"/>
            <ac:spMk id="2" creationId="{6BF01C35-B7E9-AD43-99C8-95170559C8A0}"/>
          </ac:spMkLst>
        </pc:spChg>
        <pc:spChg chg="mod">
          <ac:chgData name="Khattab, Sherif" userId="c83b1e15-36f3-4f46-aceb-05aac24c545e" providerId="ADAL" clId="{61E5BA4B-E7F0-7C48-BD57-9D512EB30E48}" dt="2021-04-08T14:47:38.212" v="302" actId="27636"/>
          <ac:spMkLst>
            <pc:docMk/>
            <pc:sldMk cId="4202616107" sldId="500"/>
            <ac:spMk id="3" creationId="{443F42C8-5750-0341-86AA-B64ED9D37EB6}"/>
          </ac:spMkLst>
        </pc:spChg>
      </pc:sldChg>
      <pc:sldChg chg="modSp mod">
        <pc:chgData name="Khattab, Sherif" userId="c83b1e15-36f3-4f46-aceb-05aac24c545e" providerId="ADAL" clId="{61E5BA4B-E7F0-7C48-BD57-9D512EB30E48}" dt="2021-04-08T13:51:11.060" v="3" actId="20577"/>
        <pc:sldMkLst>
          <pc:docMk/>
          <pc:sldMk cId="2116864396" sldId="505"/>
        </pc:sldMkLst>
        <pc:spChg chg="mod">
          <ac:chgData name="Khattab, Sherif" userId="c83b1e15-36f3-4f46-aceb-05aac24c545e" providerId="ADAL" clId="{61E5BA4B-E7F0-7C48-BD57-9D512EB30E48}" dt="2021-04-08T13:51:11.060" v="3" actId="20577"/>
          <ac:spMkLst>
            <pc:docMk/>
            <pc:sldMk cId="2116864396" sldId="505"/>
            <ac:spMk id="3" creationId="{9FDE3B14-90B9-4B5A-83C7-6E633E32EA28}"/>
          </ac:spMkLst>
        </pc:spChg>
      </pc:sldChg>
      <pc:sldChg chg="modSp mod">
        <pc:chgData name="Khattab, Sherif" userId="c83b1e15-36f3-4f46-aceb-05aac24c545e" providerId="ADAL" clId="{61E5BA4B-E7F0-7C48-BD57-9D512EB30E48}" dt="2021-04-08T13:51:46.427" v="43" actId="20577"/>
        <pc:sldMkLst>
          <pc:docMk/>
          <pc:sldMk cId="3652489610" sldId="506"/>
        </pc:sldMkLst>
        <pc:spChg chg="mod">
          <ac:chgData name="Khattab, Sherif" userId="c83b1e15-36f3-4f46-aceb-05aac24c545e" providerId="ADAL" clId="{61E5BA4B-E7F0-7C48-BD57-9D512EB30E48}" dt="2021-04-08T13:51:46.427" v="43" actId="20577"/>
          <ac:spMkLst>
            <pc:docMk/>
            <pc:sldMk cId="3652489610" sldId="506"/>
            <ac:spMk id="3" creationId="{9FDE3B14-90B9-4B5A-83C7-6E633E32EA28}"/>
          </ac:spMkLst>
        </pc:spChg>
      </pc:sldChg>
      <pc:sldChg chg="modSp del mod modAnim">
        <pc:chgData name="Khattab, Sherif" userId="c83b1e15-36f3-4f46-aceb-05aac24c545e" providerId="ADAL" clId="{61E5BA4B-E7F0-7C48-BD57-9D512EB30E48}" dt="2021-04-08T14:45:27.034" v="256" actId="2696"/>
        <pc:sldMkLst>
          <pc:docMk/>
          <pc:sldMk cId="2237143357" sldId="550"/>
        </pc:sldMkLst>
        <pc:spChg chg="mod">
          <ac:chgData name="Khattab, Sherif" userId="c83b1e15-36f3-4f46-aceb-05aac24c545e" providerId="ADAL" clId="{61E5BA4B-E7F0-7C48-BD57-9D512EB30E48}" dt="2021-04-08T13:52:07.070" v="49" actId="27636"/>
          <ac:spMkLst>
            <pc:docMk/>
            <pc:sldMk cId="2237143357" sldId="550"/>
            <ac:spMk id="3" creationId="{C6A74A64-EE52-0D49-9A7A-22659117DECF}"/>
          </ac:spMkLst>
        </pc:spChg>
      </pc:sldChg>
      <pc:sldChg chg="modSp mod modAnim">
        <pc:chgData name="Khattab, Sherif" userId="c83b1e15-36f3-4f46-aceb-05aac24c545e" providerId="ADAL" clId="{61E5BA4B-E7F0-7C48-BD57-9D512EB30E48}" dt="2021-04-08T14:47:29.994" v="296" actId="6549"/>
        <pc:sldMkLst>
          <pc:docMk/>
          <pc:sldMk cId="1942274538" sldId="551"/>
        </pc:sldMkLst>
        <pc:spChg chg="mod">
          <ac:chgData name="Khattab, Sherif" userId="c83b1e15-36f3-4f46-aceb-05aac24c545e" providerId="ADAL" clId="{61E5BA4B-E7F0-7C48-BD57-9D512EB30E48}" dt="2021-04-08T14:45:37.892" v="260" actId="20577"/>
          <ac:spMkLst>
            <pc:docMk/>
            <pc:sldMk cId="1942274538" sldId="551"/>
            <ac:spMk id="2" creationId="{122608A9-71BD-4B42-8960-588833F58A3C}"/>
          </ac:spMkLst>
        </pc:spChg>
        <pc:spChg chg="mod">
          <ac:chgData name="Khattab, Sherif" userId="c83b1e15-36f3-4f46-aceb-05aac24c545e" providerId="ADAL" clId="{61E5BA4B-E7F0-7C48-BD57-9D512EB30E48}" dt="2021-04-08T14:47:29.994" v="296" actId="6549"/>
          <ac:spMkLst>
            <pc:docMk/>
            <pc:sldMk cId="1942274538" sldId="551"/>
            <ac:spMk id="3" creationId="{EA3A8575-9A0B-314D-B843-93E8CA80DF44}"/>
          </ac:spMkLst>
        </pc:spChg>
      </pc:sldChg>
      <pc:sldChg chg="del">
        <pc:chgData name="Khattab, Sherif" userId="c83b1e15-36f3-4f46-aceb-05aac24c545e" providerId="ADAL" clId="{61E5BA4B-E7F0-7C48-BD57-9D512EB30E48}" dt="2021-04-08T13:50:56.528" v="0" actId="2696"/>
        <pc:sldMkLst>
          <pc:docMk/>
          <pc:sldMk cId="322863907" sldId="552"/>
        </pc:sldMkLst>
      </pc:sldChg>
      <pc:sldChg chg="addSp delSp modSp new ord">
        <pc:chgData name="Khattab, Sherif" userId="c83b1e15-36f3-4f46-aceb-05aac24c545e" providerId="ADAL" clId="{61E5BA4B-E7F0-7C48-BD57-9D512EB30E48}" dt="2021-04-08T14:46:11.892" v="265" actId="20578"/>
        <pc:sldMkLst>
          <pc:docMk/>
          <pc:sldMk cId="1550480814" sldId="552"/>
        </pc:sldMkLst>
        <pc:spChg chg="del">
          <ac:chgData name="Khattab, Sherif" userId="c83b1e15-36f3-4f46-aceb-05aac24c545e" providerId="ADAL" clId="{61E5BA4B-E7F0-7C48-BD57-9D512EB30E48}" dt="2021-04-08T14:39:27.802" v="113"/>
          <ac:spMkLst>
            <pc:docMk/>
            <pc:sldMk cId="1550480814" sldId="552"/>
            <ac:spMk id="3" creationId="{6BC7E3FE-7886-C347-A0DA-6BEFF628FA1D}"/>
          </ac:spMkLst>
        </pc:spChg>
        <pc:picChg chg="add mod">
          <ac:chgData name="Khattab, Sherif" userId="c83b1e15-36f3-4f46-aceb-05aac24c545e" providerId="ADAL" clId="{61E5BA4B-E7F0-7C48-BD57-9D512EB30E48}" dt="2021-04-08T14:39:27.802" v="113"/>
          <ac:picMkLst>
            <pc:docMk/>
            <pc:sldMk cId="1550480814" sldId="552"/>
            <ac:picMk id="6" creationId="{0693EFED-07B0-924F-A8BB-455D8648E273}"/>
          </ac:picMkLst>
        </pc:picChg>
      </pc:sldChg>
      <pc:sldChg chg="addSp modSp new ord">
        <pc:chgData name="Khattab, Sherif" userId="c83b1e15-36f3-4f46-aceb-05aac24c545e" providerId="ADAL" clId="{61E5BA4B-E7F0-7C48-BD57-9D512EB30E48}" dt="2021-04-08T14:44:47.835" v="210" actId="20578"/>
        <pc:sldMkLst>
          <pc:docMk/>
          <pc:sldMk cId="1548772503" sldId="553"/>
        </pc:sldMkLst>
        <pc:picChg chg="add mod">
          <ac:chgData name="Khattab, Sherif" userId="c83b1e15-36f3-4f46-aceb-05aac24c545e" providerId="ADAL" clId="{61E5BA4B-E7F0-7C48-BD57-9D512EB30E48}" dt="2021-04-08T14:41:57.263" v="153"/>
          <ac:picMkLst>
            <pc:docMk/>
            <pc:sldMk cId="1548772503" sldId="553"/>
            <ac:picMk id="6" creationId="{E9FAB9C7-1A2F-F84C-A4D4-2E8BA6D96196}"/>
          </ac:picMkLst>
        </pc:picChg>
      </pc:sldChg>
      <pc:sldChg chg="del">
        <pc:chgData name="Khattab, Sherif" userId="c83b1e15-36f3-4f46-aceb-05aac24c545e" providerId="ADAL" clId="{61E5BA4B-E7F0-7C48-BD57-9D512EB30E48}" dt="2021-04-08T13:50:56.528" v="0" actId="2696"/>
        <pc:sldMkLst>
          <pc:docMk/>
          <pc:sldMk cId="3425462745" sldId="553"/>
        </pc:sldMkLst>
      </pc:sldChg>
      <pc:sldChg chg="del">
        <pc:chgData name="Khattab, Sherif" userId="c83b1e15-36f3-4f46-aceb-05aac24c545e" providerId="ADAL" clId="{61E5BA4B-E7F0-7C48-BD57-9D512EB30E48}" dt="2021-04-08T13:50:56.528" v="0" actId="2696"/>
        <pc:sldMkLst>
          <pc:docMk/>
          <pc:sldMk cId="983398899" sldId="554"/>
        </pc:sldMkLst>
      </pc:sldChg>
      <pc:sldChg chg="add">
        <pc:chgData name="Khattab, Sherif" userId="c83b1e15-36f3-4f46-aceb-05aac24c545e" providerId="ADAL" clId="{61E5BA4B-E7F0-7C48-BD57-9D512EB30E48}" dt="2021-04-08T14:45:25.212" v="255"/>
        <pc:sldMkLst>
          <pc:docMk/>
          <pc:sldMk cId="2896655293" sldId="554"/>
        </pc:sldMkLst>
      </pc:sldChg>
      <pc:sldChg chg="addSp modSp new del">
        <pc:chgData name="Khattab, Sherif" userId="c83b1e15-36f3-4f46-aceb-05aac24c545e" providerId="ADAL" clId="{61E5BA4B-E7F0-7C48-BD57-9D512EB30E48}" dt="2021-04-08T14:45:21.372" v="254" actId="2696"/>
        <pc:sldMkLst>
          <pc:docMk/>
          <pc:sldMk cId="4089659235" sldId="554"/>
        </pc:sldMkLst>
        <pc:picChg chg="add mod">
          <ac:chgData name="Khattab, Sherif" userId="c83b1e15-36f3-4f46-aceb-05aac24c545e" providerId="ADAL" clId="{61E5BA4B-E7F0-7C48-BD57-9D512EB30E48}" dt="2021-04-08T14:42:20.006" v="156" actId="1076"/>
          <ac:picMkLst>
            <pc:docMk/>
            <pc:sldMk cId="4089659235" sldId="554"/>
            <ac:picMk id="6" creationId="{5CBDC5B7-298A-574E-9730-942641471826}"/>
          </ac:picMkLst>
        </pc:picChg>
      </pc:sldChg>
      <pc:sldChg chg="del">
        <pc:chgData name="Khattab, Sherif" userId="c83b1e15-36f3-4f46-aceb-05aac24c545e" providerId="ADAL" clId="{61E5BA4B-E7F0-7C48-BD57-9D512EB30E48}" dt="2021-04-08T13:50:58.502" v="1" actId="2696"/>
        <pc:sldMkLst>
          <pc:docMk/>
          <pc:sldMk cId="3729000525" sldId="555"/>
        </pc:sldMkLst>
      </pc:sldChg>
      <pc:sldChg chg="new del">
        <pc:chgData name="Khattab, Sherif" userId="c83b1e15-36f3-4f46-aceb-05aac24c545e" providerId="ADAL" clId="{61E5BA4B-E7F0-7C48-BD57-9D512EB30E48}" dt="2021-04-08T14:44:06.945" v="199" actId="2696"/>
        <pc:sldMkLst>
          <pc:docMk/>
          <pc:sldMk cId="4108074023" sldId="555"/>
        </pc:sldMkLst>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1AD17421-5DBD-4567-9A75-578AB0D7FB8E}"/>
    <pc:docChg chg="addSld delSld modSld">
      <pc:chgData name="Khattab, Sherif" userId="c83b1e15-36f3-4f46-aceb-05aac24c545e" providerId="ADAL" clId="{1AD17421-5DBD-4567-9A75-578AB0D7FB8E}" dt="2022-04-12T15:02:16.370" v="14" actId="1076"/>
      <pc:docMkLst>
        <pc:docMk/>
      </pc:docMkLst>
      <pc:sldChg chg="add del">
        <pc:chgData name="Khattab, Sherif" userId="c83b1e15-36f3-4f46-aceb-05aac24c545e" providerId="ADAL" clId="{1AD17421-5DBD-4567-9A75-578AB0D7FB8E}" dt="2022-04-12T15:01:00.841" v="2"/>
        <pc:sldMkLst>
          <pc:docMk/>
          <pc:sldMk cId="3892148762" sldId="508"/>
        </pc:sldMkLst>
      </pc:sldChg>
      <pc:sldChg chg="add del">
        <pc:chgData name="Khattab, Sherif" userId="c83b1e15-36f3-4f46-aceb-05aac24c545e" providerId="ADAL" clId="{1AD17421-5DBD-4567-9A75-578AB0D7FB8E}" dt="2022-04-12T15:01:00.841" v="2"/>
        <pc:sldMkLst>
          <pc:docMk/>
          <pc:sldMk cId="200665042" sldId="709"/>
        </pc:sldMkLst>
      </pc:sldChg>
      <pc:sldChg chg="add del">
        <pc:chgData name="Khattab, Sherif" userId="c83b1e15-36f3-4f46-aceb-05aac24c545e" providerId="ADAL" clId="{1AD17421-5DBD-4567-9A75-578AB0D7FB8E}" dt="2022-04-12T15:01:27.991" v="4"/>
        <pc:sldMkLst>
          <pc:docMk/>
          <pc:sldMk cId="36165719" sldId="710"/>
        </pc:sldMkLst>
      </pc:sldChg>
      <pc:sldChg chg="addSp delSp modSp add">
        <pc:chgData name="Khattab, Sherif" userId="c83b1e15-36f3-4f46-aceb-05aac24c545e" providerId="ADAL" clId="{1AD17421-5DBD-4567-9A75-578AB0D7FB8E}" dt="2022-04-12T15:02:16.370" v="14" actId="1076"/>
        <pc:sldMkLst>
          <pc:docMk/>
          <pc:sldMk cId="1341853595" sldId="710"/>
        </pc:sldMkLst>
        <pc:spChg chg="add del mod">
          <ac:chgData name="Khattab, Sherif" userId="c83b1e15-36f3-4f46-aceb-05aac24c545e" providerId="ADAL" clId="{1AD17421-5DBD-4567-9A75-578AB0D7FB8E}" dt="2022-04-12T15:02:00.432" v="8" actId="478"/>
          <ac:spMkLst>
            <pc:docMk/>
            <pc:sldMk cId="1341853595" sldId="710"/>
            <ac:spMk id="3" creationId="{BBA99798-E631-4B05-B0F5-F7AD26B2220A}"/>
          </ac:spMkLst>
        </pc:spChg>
        <pc:spChg chg="mod">
          <ac:chgData name="Khattab, Sherif" userId="c83b1e15-36f3-4f46-aceb-05aac24c545e" providerId="ADAL" clId="{1AD17421-5DBD-4567-9A75-578AB0D7FB8E}" dt="2022-04-12T15:02:16.370" v="14" actId="1076"/>
          <ac:spMkLst>
            <pc:docMk/>
            <pc:sldMk cId="1341853595" sldId="710"/>
            <ac:spMk id="49156" creationId="{B7C5BBEB-F7DD-C04F-8264-57253A053567}"/>
          </ac:spMkLst>
        </pc:spChg>
        <pc:spChg chg="mod">
          <ac:chgData name="Khattab, Sherif" userId="c83b1e15-36f3-4f46-aceb-05aac24c545e" providerId="ADAL" clId="{1AD17421-5DBD-4567-9A75-578AB0D7FB8E}" dt="2022-04-12T15:02:16.370" v="14" actId="1076"/>
          <ac:spMkLst>
            <pc:docMk/>
            <pc:sldMk cId="1341853595" sldId="710"/>
            <ac:spMk id="49158" creationId="{748D2219-35A1-D540-BABD-F01395F2D64D}"/>
          </ac:spMkLst>
        </pc:spChg>
        <pc:spChg chg="mod">
          <ac:chgData name="Khattab, Sherif" userId="c83b1e15-36f3-4f46-aceb-05aac24c545e" providerId="ADAL" clId="{1AD17421-5DBD-4567-9A75-578AB0D7FB8E}" dt="2022-04-12T15:02:16.370" v="14" actId="1076"/>
          <ac:spMkLst>
            <pc:docMk/>
            <pc:sldMk cId="1341853595" sldId="710"/>
            <ac:spMk id="49159" creationId="{C39765BC-E189-A645-B630-BE2B8FE1D5EA}"/>
          </ac:spMkLst>
        </pc:spChg>
        <pc:spChg chg="mod">
          <ac:chgData name="Khattab, Sherif" userId="c83b1e15-36f3-4f46-aceb-05aac24c545e" providerId="ADAL" clId="{1AD17421-5DBD-4567-9A75-578AB0D7FB8E}" dt="2022-04-12T15:02:16.370" v="14" actId="1076"/>
          <ac:spMkLst>
            <pc:docMk/>
            <pc:sldMk cId="1341853595" sldId="710"/>
            <ac:spMk id="49164" creationId="{602A2A73-D178-554B-A9BB-3E472BEC0B32}"/>
          </ac:spMkLst>
        </pc:spChg>
        <pc:spChg chg="mod">
          <ac:chgData name="Khattab, Sherif" userId="c83b1e15-36f3-4f46-aceb-05aac24c545e" providerId="ADAL" clId="{1AD17421-5DBD-4567-9A75-578AB0D7FB8E}" dt="2022-04-12T15:02:16.370" v="14" actId="1076"/>
          <ac:spMkLst>
            <pc:docMk/>
            <pc:sldMk cId="1341853595" sldId="710"/>
            <ac:spMk id="49165" creationId="{B9AB4FA7-C9AA-0445-A5E6-272C73CB0460}"/>
          </ac:spMkLst>
        </pc:spChg>
        <pc:spChg chg="mod">
          <ac:chgData name="Khattab, Sherif" userId="c83b1e15-36f3-4f46-aceb-05aac24c545e" providerId="ADAL" clId="{1AD17421-5DBD-4567-9A75-578AB0D7FB8E}" dt="2022-04-12T15:02:16.370" v="14" actId="1076"/>
          <ac:spMkLst>
            <pc:docMk/>
            <pc:sldMk cId="1341853595" sldId="710"/>
            <ac:spMk id="49166" creationId="{8E09D9C3-B42C-D14C-83DE-8A2A6048CEDA}"/>
          </ac:spMkLst>
        </pc:spChg>
        <pc:spChg chg="mod">
          <ac:chgData name="Khattab, Sherif" userId="c83b1e15-36f3-4f46-aceb-05aac24c545e" providerId="ADAL" clId="{1AD17421-5DBD-4567-9A75-578AB0D7FB8E}" dt="2022-04-12T15:02:16.370" v="14" actId="1076"/>
          <ac:spMkLst>
            <pc:docMk/>
            <pc:sldMk cId="1341853595" sldId="710"/>
            <ac:spMk id="49168" creationId="{40A5D7CF-9C6D-0646-B9E8-3156FD8220C3}"/>
          </ac:spMkLst>
        </pc:spChg>
        <pc:spChg chg="mod">
          <ac:chgData name="Khattab, Sherif" userId="c83b1e15-36f3-4f46-aceb-05aac24c545e" providerId="ADAL" clId="{1AD17421-5DBD-4567-9A75-578AB0D7FB8E}" dt="2022-04-12T15:02:16.370" v="14" actId="1076"/>
          <ac:spMkLst>
            <pc:docMk/>
            <pc:sldMk cId="1341853595" sldId="710"/>
            <ac:spMk id="49169" creationId="{D031891F-DE33-8945-8E21-C04C4035CD58}"/>
          </ac:spMkLst>
        </pc:spChg>
        <pc:spChg chg="mod">
          <ac:chgData name="Khattab, Sherif" userId="c83b1e15-36f3-4f46-aceb-05aac24c545e" providerId="ADAL" clId="{1AD17421-5DBD-4567-9A75-578AB0D7FB8E}" dt="2022-04-12T15:02:16.370" v="14" actId="1076"/>
          <ac:spMkLst>
            <pc:docMk/>
            <pc:sldMk cId="1341853595" sldId="710"/>
            <ac:spMk id="49174" creationId="{43A030A6-85FE-D947-A491-BC8112A200B1}"/>
          </ac:spMkLst>
        </pc:spChg>
        <pc:spChg chg="mod">
          <ac:chgData name="Khattab, Sherif" userId="c83b1e15-36f3-4f46-aceb-05aac24c545e" providerId="ADAL" clId="{1AD17421-5DBD-4567-9A75-578AB0D7FB8E}" dt="2022-04-12T15:02:16.370" v="14" actId="1076"/>
          <ac:spMkLst>
            <pc:docMk/>
            <pc:sldMk cId="1341853595" sldId="710"/>
            <ac:spMk id="49175" creationId="{63D6D92D-A47E-AC48-A588-6C4C9E5FF9E3}"/>
          </ac:spMkLst>
        </pc:spChg>
        <pc:spChg chg="mod">
          <ac:chgData name="Khattab, Sherif" userId="c83b1e15-36f3-4f46-aceb-05aac24c545e" providerId="ADAL" clId="{1AD17421-5DBD-4567-9A75-578AB0D7FB8E}" dt="2022-04-12T15:02:16.370" v="14" actId="1076"/>
          <ac:spMkLst>
            <pc:docMk/>
            <pc:sldMk cId="1341853595" sldId="710"/>
            <ac:spMk id="49176" creationId="{DB2AB7B9-31BF-B74B-AE72-20D116EBB1D7}"/>
          </ac:spMkLst>
        </pc:spChg>
        <pc:spChg chg="mod">
          <ac:chgData name="Khattab, Sherif" userId="c83b1e15-36f3-4f46-aceb-05aac24c545e" providerId="ADAL" clId="{1AD17421-5DBD-4567-9A75-578AB0D7FB8E}" dt="2022-04-12T15:02:16.370" v="14" actId="1076"/>
          <ac:spMkLst>
            <pc:docMk/>
            <pc:sldMk cId="1341853595" sldId="710"/>
            <ac:spMk id="49177" creationId="{413BBC6F-49DD-7C4B-A483-E42B4564FC38}"/>
          </ac:spMkLst>
        </pc:spChg>
        <pc:spChg chg="mod">
          <ac:chgData name="Khattab, Sherif" userId="c83b1e15-36f3-4f46-aceb-05aac24c545e" providerId="ADAL" clId="{1AD17421-5DBD-4567-9A75-578AB0D7FB8E}" dt="2022-04-12T15:02:16.370" v="14" actId="1076"/>
          <ac:spMkLst>
            <pc:docMk/>
            <pc:sldMk cId="1341853595" sldId="710"/>
            <ac:spMk id="49179" creationId="{CC41E770-668E-6046-83A5-BD51ED574689}"/>
          </ac:spMkLst>
        </pc:spChg>
        <pc:spChg chg="mod">
          <ac:chgData name="Khattab, Sherif" userId="c83b1e15-36f3-4f46-aceb-05aac24c545e" providerId="ADAL" clId="{1AD17421-5DBD-4567-9A75-578AB0D7FB8E}" dt="2022-04-12T15:02:16.370" v="14" actId="1076"/>
          <ac:spMkLst>
            <pc:docMk/>
            <pc:sldMk cId="1341853595" sldId="710"/>
            <ac:spMk id="49180" creationId="{B3D1C268-A420-1749-9286-213C4C2C2ED6}"/>
          </ac:spMkLst>
        </pc:spChg>
        <pc:spChg chg="mod">
          <ac:chgData name="Khattab, Sherif" userId="c83b1e15-36f3-4f46-aceb-05aac24c545e" providerId="ADAL" clId="{1AD17421-5DBD-4567-9A75-578AB0D7FB8E}" dt="2022-04-12T15:02:16.370" v="14" actId="1076"/>
          <ac:spMkLst>
            <pc:docMk/>
            <pc:sldMk cId="1341853595" sldId="710"/>
            <ac:spMk id="49185" creationId="{0829A282-D20D-9344-B5C7-7C313E8E476E}"/>
          </ac:spMkLst>
        </pc:spChg>
        <pc:spChg chg="mod">
          <ac:chgData name="Khattab, Sherif" userId="c83b1e15-36f3-4f46-aceb-05aac24c545e" providerId="ADAL" clId="{1AD17421-5DBD-4567-9A75-578AB0D7FB8E}" dt="2022-04-12T15:02:16.370" v="14" actId="1076"/>
          <ac:spMkLst>
            <pc:docMk/>
            <pc:sldMk cId="1341853595" sldId="710"/>
            <ac:spMk id="49186" creationId="{84E97FF6-02FD-DE4B-BA96-E0753806D54C}"/>
          </ac:spMkLst>
        </pc:spChg>
        <pc:spChg chg="mod">
          <ac:chgData name="Khattab, Sherif" userId="c83b1e15-36f3-4f46-aceb-05aac24c545e" providerId="ADAL" clId="{1AD17421-5DBD-4567-9A75-578AB0D7FB8E}" dt="2022-04-12T15:02:16.370" v="14" actId="1076"/>
          <ac:spMkLst>
            <pc:docMk/>
            <pc:sldMk cId="1341853595" sldId="710"/>
            <ac:spMk id="49187" creationId="{24C9D088-D432-F546-99E1-0794FFAFBAD2}"/>
          </ac:spMkLst>
        </pc:spChg>
        <pc:spChg chg="mod">
          <ac:chgData name="Khattab, Sherif" userId="c83b1e15-36f3-4f46-aceb-05aac24c545e" providerId="ADAL" clId="{1AD17421-5DBD-4567-9A75-578AB0D7FB8E}" dt="2022-04-12T15:02:16.370" v="14" actId="1076"/>
          <ac:spMkLst>
            <pc:docMk/>
            <pc:sldMk cId="1341853595" sldId="710"/>
            <ac:spMk id="49188" creationId="{CD697CE0-F522-C743-A965-298FB0312F8E}"/>
          </ac:spMkLst>
        </pc:spChg>
        <pc:spChg chg="mod">
          <ac:chgData name="Khattab, Sherif" userId="c83b1e15-36f3-4f46-aceb-05aac24c545e" providerId="ADAL" clId="{1AD17421-5DBD-4567-9A75-578AB0D7FB8E}" dt="2022-04-12T15:02:16.370" v="14" actId="1076"/>
          <ac:spMkLst>
            <pc:docMk/>
            <pc:sldMk cId="1341853595" sldId="710"/>
            <ac:spMk id="49189" creationId="{AC0A07B5-B02E-4040-BB39-78C1D4A56231}"/>
          </ac:spMkLst>
        </pc:spChg>
        <pc:spChg chg="mod">
          <ac:chgData name="Khattab, Sherif" userId="c83b1e15-36f3-4f46-aceb-05aac24c545e" providerId="ADAL" clId="{1AD17421-5DBD-4567-9A75-578AB0D7FB8E}" dt="2022-04-12T15:02:16.370" v="14" actId="1076"/>
          <ac:spMkLst>
            <pc:docMk/>
            <pc:sldMk cId="1341853595" sldId="710"/>
            <ac:spMk id="49195" creationId="{5D2A2283-FD42-C743-9F48-81574C347C0F}"/>
          </ac:spMkLst>
        </pc:spChg>
        <pc:spChg chg="mod">
          <ac:chgData name="Khattab, Sherif" userId="c83b1e15-36f3-4f46-aceb-05aac24c545e" providerId="ADAL" clId="{1AD17421-5DBD-4567-9A75-578AB0D7FB8E}" dt="2022-04-12T15:02:16.370" v="14" actId="1076"/>
          <ac:spMkLst>
            <pc:docMk/>
            <pc:sldMk cId="1341853595" sldId="710"/>
            <ac:spMk id="49197" creationId="{1F842FC6-67D0-834D-B99C-A7F05CC83FE4}"/>
          </ac:spMkLst>
        </pc:spChg>
        <pc:spChg chg="mod">
          <ac:chgData name="Khattab, Sherif" userId="c83b1e15-36f3-4f46-aceb-05aac24c545e" providerId="ADAL" clId="{1AD17421-5DBD-4567-9A75-578AB0D7FB8E}" dt="2022-04-12T15:02:16.370" v="14" actId="1076"/>
          <ac:spMkLst>
            <pc:docMk/>
            <pc:sldMk cId="1341853595" sldId="710"/>
            <ac:spMk id="49199" creationId="{0B110014-C63F-2D46-846D-F5A548EA034C}"/>
          </ac:spMkLst>
        </pc:spChg>
        <pc:spChg chg="mod">
          <ac:chgData name="Khattab, Sherif" userId="c83b1e15-36f3-4f46-aceb-05aac24c545e" providerId="ADAL" clId="{1AD17421-5DBD-4567-9A75-578AB0D7FB8E}" dt="2022-04-12T15:02:16.370" v="14" actId="1076"/>
          <ac:spMkLst>
            <pc:docMk/>
            <pc:sldMk cId="1341853595" sldId="710"/>
            <ac:spMk id="49201" creationId="{78EE9982-9679-924A-9BE8-BC38993EEAD5}"/>
          </ac:spMkLst>
        </pc:spChg>
        <pc:spChg chg="mod">
          <ac:chgData name="Khattab, Sherif" userId="c83b1e15-36f3-4f46-aceb-05aac24c545e" providerId="ADAL" clId="{1AD17421-5DBD-4567-9A75-578AB0D7FB8E}" dt="2022-04-12T15:02:16.370" v="14" actId="1076"/>
          <ac:spMkLst>
            <pc:docMk/>
            <pc:sldMk cId="1341853595" sldId="710"/>
            <ac:spMk id="49203" creationId="{AF076157-8C08-2947-A88C-BD4B31DD8025}"/>
          </ac:spMkLst>
        </pc:spChg>
        <pc:spChg chg="mod">
          <ac:chgData name="Khattab, Sherif" userId="c83b1e15-36f3-4f46-aceb-05aac24c545e" providerId="ADAL" clId="{1AD17421-5DBD-4567-9A75-578AB0D7FB8E}" dt="2022-04-12T15:02:16.370" v="14" actId="1076"/>
          <ac:spMkLst>
            <pc:docMk/>
            <pc:sldMk cId="1341853595" sldId="710"/>
            <ac:spMk id="49205" creationId="{353051D0-1CA8-194E-8C7C-C663CF628AF9}"/>
          </ac:spMkLst>
        </pc:spChg>
        <pc:spChg chg="mod">
          <ac:chgData name="Khattab, Sherif" userId="c83b1e15-36f3-4f46-aceb-05aac24c545e" providerId="ADAL" clId="{1AD17421-5DBD-4567-9A75-578AB0D7FB8E}" dt="2022-04-12T15:02:16.370" v="14" actId="1076"/>
          <ac:spMkLst>
            <pc:docMk/>
            <pc:sldMk cId="1341853595" sldId="710"/>
            <ac:spMk id="49206" creationId="{5D5D9373-A4A0-1A49-8C1B-8F304E9399F3}"/>
          </ac:spMkLst>
        </pc:spChg>
        <pc:spChg chg="mod">
          <ac:chgData name="Khattab, Sherif" userId="c83b1e15-36f3-4f46-aceb-05aac24c545e" providerId="ADAL" clId="{1AD17421-5DBD-4567-9A75-578AB0D7FB8E}" dt="2022-04-12T15:02:16.370" v="14" actId="1076"/>
          <ac:spMkLst>
            <pc:docMk/>
            <pc:sldMk cId="1341853595" sldId="710"/>
            <ac:spMk id="49207" creationId="{AC87B75D-8430-D642-B5AE-55BE7F94E225}"/>
          </ac:spMkLst>
        </pc:spChg>
        <pc:spChg chg="mod">
          <ac:chgData name="Khattab, Sherif" userId="c83b1e15-36f3-4f46-aceb-05aac24c545e" providerId="ADAL" clId="{1AD17421-5DBD-4567-9A75-578AB0D7FB8E}" dt="2022-04-12T15:02:16.370" v="14" actId="1076"/>
          <ac:spMkLst>
            <pc:docMk/>
            <pc:sldMk cId="1341853595" sldId="710"/>
            <ac:spMk id="49209" creationId="{2A9B9616-8E21-C547-B731-540CAA443D55}"/>
          </ac:spMkLst>
        </pc:spChg>
        <pc:spChg chg="mod">
          <ac:chgData name="Khattab, Sherif" userId="c83b1e15-36f3-4f46-aceb-05aac24c545e" providerId="ADAL" clId="{1AD17421-5DBD-4567-9A75-578AB0D7FB8E}" dt="2022-04-12T15:02:16.370" v="14" actId="1076"/>
          <ac:spMkLst>
            <pc:docMk/>
            <pc:sldMk cId="1341853595" sldId="710"/>
            <ac:spMk id="49212" creationId="{810CFAE3-82FF-024A-99E9-241C9E516045}"/>
          </ac:spMkLst>
        </pc:spChg>
        <pc:spChg chg="mod">
          <ac:chgData name="Khattab, Sherif" userId="c83b1e15-36f3-4f46-aceb-05aac24c545e" providerId="ADAL" clId="{1AD17421-5DBD-4567-9A75-578AB0D7FB8E}" dt="2022-04-12T15:02:16.370" v="14" actId="1076"/>
          <ac:spMkLst>
            <pc:docMk/>
            <pc:sldMk cId="1341853595" sldId="710"/>
            <ac:spMk id="49213" creationId="{A0710496-85DB-DC4F-8412-B5294B28CC3E}"/>
          </ac:spMkLst>
        </pc:spChg>
        <pc:spChg chg="mod">
          <ac:chgData name="Khattab, Sherif" userId="c83b1e15-36f3-4f46-aceb-05aac24c545e" providerId="ADAL" clId="{1AD17421-5DBD-4567-9A75-578AB0D7FB8E}" dt="2022-04-12T15:02:16.370" v="14" actId="1076"/>
          <ac:spMkLst>
            <pc:docMk/>
            <pc:sldMk cId="1341853595" sldId="710"/>
            <ac:spMk id="49215" creationId="{8C6B54F7-9A12-0043-9668-C4683FD69A27}"/>
          </ac:spMkLst>
        </pc:spChg>
        <pc:spChg chg="mod">
          <ac:chgData name="Khattab, Sherif" userId="c83b1e15-36f3-4f46-aceb-05aac24c545e" providerId="ADAL" clId="{1AD17421-5DBD-4567-9A75-578AB0D7FB8E}" dt="2022-04-12T15:02:16.370" v="14" actId="1076"/>
          <ac:spMkLst>
            <pc:docMk/>
            <pc:sldMk cId="1341853595" sldId="710"/>
            <ac:spMk id="49216" creationId="{C5741F32-0D0C-9E46-994B-826BEFB0862F}"/>
          </ac:spMkLst>
        </pc:spChg>
        <pc:spChg chg="mod">
          <ac:chgData name="Khattab, Sherif" userId="c83b1e15-36f3-4f46-aceb-05aac24c545e" providerId="ADAL" clId="{1AD17421-5DBD-4567-9A75-578AB0D7FB8E}" dt="2022-04-12T15:02:16.370" v="14" actId="1076"/>
          <ac:spMkLst>
            <pc:docMk/>
            <pc:sldMk cId="1341853595" sldId="710"/>
            <ac:spMk id="49217" creationId="{E6C8B380-6B90-9F41-9BE0-465EC9C266DB}"/>
          </ac:spMkLst>
        </pc:spChg>
        <pc:spChg chg="mod">
          <ac:chgData name="Khattab, Sherif" userId="c83b1e15-36f3-4f46-aceb-05aac24c545e" providerId="ADAL" clId="{1AD17421-5DBD-4567-9A75-578AB0D7FB8E}" dt="2022-04-12T15:02:16.370" v="14" actId="1076"/>
          <ac:spMkLst>
            <pc:docMk/>
            <pc:sldMk cId="1341853595" sldId="710"/>
            <ac:spMk id="49218" creationId="{DEDF8C3D-0FF1-CE46-A444-A5E578A0C33B}"/>
          </ac:spMkLst>
        </pc:spChg>
        <pc:spChg chg="mod">
          <ac:chgData name="Khattab, Sherif" userId="c83b1e15-36f3-4f46-aceb-05aac24c545e" providerId="ADAL" clId="{1AD17421-5DBD-4567-9A75-578AB0D7FB8E}" dt="2022-04-12T15:02:16.370" v="14" actId="1076"/>
          <ac:spMkLst>
            <pc:docMk/>
            <pc:sldMk cId="1341853595" sldId="710"/>
            <ac:spMk id="49219" creationId="{C02B7B22-B140-B442-80EA-06F38A39E71C}"/>
          </ac:spMkLst>
        </pc:spChg>
        <pc:spChg chg="del">
          <ac:chgData name="Khattab, Sherif" userId="c83b1e15-36f3-4f46-aceb-05aac24c545e" providerId="ADAL" clId="{1AD17421-5DBD-4567-9A75-578AB0D7FB8E}" dt="2022-04-12T15:01:57.885" v="7" actId="478"/>
          <ac:spMkLst>
            <pc:docMk/>
            <pc:sldMk cId="1341853595" sldId="710"/>
            <ac:spMk id="49221" creationId="{9431478F-568E-2C45-B598-61FC7E37FBA1}"/>
          </ac:spMkLst>
        </pc:spChg>
        <pc:grpChg chg="add mod">
          <ac:chgData name="Khattab, Sherif" userId="c83b1e15-36f3-4f46-aceb-05aac24c545e" providerId="ADAL" clId="{1AD17421-5DBD-4567-9A75-578AB0D7FB8E}" dt="2022-04-12T15:02:16.370" v="14" actId="1076"/>
          <ac:grpSpMkLst>
            <pc:docMk/>
            <pc:sldMk cId="1341853595" sldId="710"/>
            <ac:grpSpMk id="2" creationId="{8D6577D8-48C8-4A96-AD5F-70BF47A8D331}"/>
          </ac:grpSpMkLst>
        </pc:grpChg>
        <pc:grpChg chg="add mod">
          <ac:chgData name="Khattab, Sherif" userId="c83b1e15-36f3-4f46-aceb-05aac24c545e" providerId="ADAL" clId="{1AD17421-5DBD-4567-9A75-578AB0D7FB8E}" dt="2022-04-12T15:02:16.370" v="14" actId="1076"/>
          <ac:grpSpMkLst>
            <pc:docMk/>
            <pc:sldMk cId="1341853595" sldId="710"/>
            <ac:grpSpMk id="4" creationId="{77520D84-5132-4982-B074-5D364E142132}"/>
          </ac:grpSpMkLst>
        </pc:grpChg>
        <pc:grpChg chg="mod">
          <ac:chgData name="Khattab, Sherif" userId="c83b1e15-36f3-4f46-aceb-05aac24c545e" providerId="ADAL" clId="{1AD17421-5DBD-4567-9A75-578AB0D7FB8E}" dt="2022-04-12T15:02:16.370" v="14" actId="1076"/>
          <ac:grpSpMkLst>
            <pc:docMk/>
            <pc:sldMk cId="1341853595" sldId="710"/>
            <ac:grpSpMk id="49157" creationId="{DFD991C9-4B72-0A44-87A1-858E33812163}"/>
          </ac:grpSpMkLst>
        </pc:grpChg>
        <pc:grpChg chg="mod">
          <ac:chgData name="Khattab, Sherif" userId="c83b1e15-36f3-4f46-aceb-05aac24c545e" providerId="ADAL" clId="{1AD17421-5DBD-4567-9A75-578AB0D7FB8E}" dt="2022-04-12T15:02:16.370" v="14" actId="1076"/>
          <ac:grpSpMkLst>
            <pc:docMk/>
            <pc:sldMk cId="1341853595" sldId="710"/>
            <ac:grpSpMk id="49167" creationId="{07F7A6F3-EEB4-8648-AA50-2DF358F3EAB7}"/>
          </ac:grpSpMkLst>
        </pc:grpChg>
        <pc:grpChg chg="mod">
          <ac:chgData name="Khattab, Sherif" userId="c83b1e15-36f3-4f46-aceb-05aac24c545e" providerId="ADAL" clId="{1AD17421-5DBD-4567-9A75-578AB0D7FB8E}" dt="2022-04-12T15:02:16.370" v="14" actId="1076"/>
          <ac:grpSpMkLst>
            <pc:docMk/>
            <pc:sldMk cId="1341853595" sldId="710"/>
            <ac:grpSpMk id="49178" creationId="{74D1BA87-E6C2-274E-AB71-F8B641326C9B}"/>
          </ac:grpSpMkLst>
        </pc:grpChg>
        <pc:grpChg chg="mod">
          <ac:chgData name="Khattab, Sherif" userId="c83b1e15-36f3-4f46-aceb-05aac24c545e" providerId="ADAL" clId="{1AD17421-5DBD-4567-9A75-578AB0D7FB8E}" dt="2022-04-12T15:02:16.370" v="14" actId="1076"/>
          <ac:grpSpMkLst>
            <pc:docMk/>
            <pc:sldMk cId="1341853595" sldId="710"/>
            <ac:grpSpMk id="49204" creationId="{D8E358F5-1BB5-2F40-BE2C-D2BF2DC0CE62}"/>
          </ac:grpSpMkLst>
        </pc:grpChg>
        <pc:grpChg chg="mod">
          <ac:chgData name="Khattab, Sherif" userId="c83b1e15-36f3-4f46-aceb-05aac24c545e" providerId="ADAL" clId="{1AD17421-5DBD-4567-9A75-578AB0D7FB8E}" dt="2022-04-12T15:02:16.370" v="14" actId="1076"/>
          <ac:grpSpMkLst>
            <pc:docMk/>
            <pc:sldMk cId="1341853595" sldId="710"/>
            <ac:grpSpMk id="49211" creationId="{DF409497-E859-9A47-BDA7-8F133772B015}"/>
          </ac:grpSpMkLst>
        </pc:grpChg>
        <pc:grpChg chg="mod">
          <ac:chgData name="Khattab, Sherif" userId="c83b1e15-36f3-4f46-aceb-05aac24c545e" providerId="ADAL" clId="{1AD17421-5DBD-4567-9A75-578AB0D7FB8E}" dt="2022-04-12T15:02:16.370" v="14" actId="1076"/>
          <ac:grpSpMkLst>
            <pc:docMk/>
            <pc:sldMk cId="1341853595" sldId="710"/>
            <ac:grpSpMk id="49214" creationId="{FEAB503E-628B-0747-A1A4-A37FD94A3500}"/>
          </ac:grpSpMkLst>
        </pc:grpChg>
        <pc:cxnChg chg="mod">
          <ac:chgData name="Khattab, Sherif" userId="c83b1e15-36f3-4f46-aceb-05aac24c545e" providerId="ADAL" clId="{1AD17421-5DBD-4567-9A75-578AB0D7FB8E}" dt="2022-04-12T15:02:16.370" v="14" actId="1076"/>
          <ac:cxnSpMkLst>
            <pc:docMk/>
            <pc:sldMk cId="1341853595" sldId="710"/>
            <ac:cxnSpMk id="49154" creationId="{A326BE3B-757E-E545-9E83-FAE1BAC999B9}"/>
          </ac:cxnSpMkLst>
        </pc:cxnChg>
        <pc:cxnChg chg="mod">
          <ac:chgData name="Khattab, Sherif" userId="c83b1e15-36f3-4f46-aceb-05aac24c545e" providerId="ADAL" clId="{1AD17421-5DBD-4567-9A75-578AB0D7FB8E}" dt="2022-04-12T15:02:16.370" v="14" actId="1076"/>
          <ac:cxnSpMkLst>
            <pc:docMk/>
            <pc:sldMk cId="1341853595" sldId="710"/>
            <ac:cxnSpMk id="49160" creationId="{6FEE2AF5-6C70-6845-AB07-6100497B133F}"/>
          </ac:cxnSpMkLst>
        </pc:cxnChg>
        <pc:cxnChg chg="mod">
          <ac:chgData name="Khattab, Sherif" userId="c83b1e15-36f3-4f46-aceb-05aac24c545e" providerId="ADAL" clId="{1AD17421-5DBD-4567-9A75-578AB0D7FB8E}" dt="2022-04-12T15:02:16.370" v="14" actId="1076"/>
          <ac:cxnSpMkLst>
            <pc:docMk/>
            <pc:sldMk cId="1341853595" sldId="710"/>
            <ac:cxnSpMk id="49161" creationId="{9E41968C-876C-4B46-8A02-CADCA5F158D7}"/>
          </ac:cxnSpMkLst>
        </pc:cxnChg>
        <pc:cxnChg chg="mod">
          <ac:chgData name="Khattab, Sherif" userId="c83b1e15-36f3-4f46-aceb-05aac24c545e" providerId="ADAL" clId="{1AD17421-5DBD-4567-9A75-578AB0D7FB8E}" dt="2022-04-12T15:02:16.370" v="14" actId="1076"/>
          <ac:cxnSpMkLst>
            <pc:docMk/>
            <pc:sldMk cId="1341853595" sldId="710"/>
            <ac:cxnSpMk id="49162" creationId="{84063F9A-558C-CA42-A10F-FB41F405EB6B}"/>
          </ac:cxnSpMkLst>
        </pc:cxnChg>
        <pc:cxnChg chg="mod">
          <ac:chgData name="Khattab, Sherif" userId="c83b1e15-36f3-4f46-aceb-05aac24c545e" providerId="ADAL" clId="{1AD17421-5DBD-4567-9A75-578AB0D7FB8E}" dt="2022-04-12T15:02:16.370" v="14" actId="1076"/>
          <ac:cxnSpMkLst>
            <pc:docMk/>
            <pc:sldMk cId="1341853595" sldId="710"/>
            <ac:cxnSpMk id="49163" creationId="{F0A52CA1-01FF-874D-A657-F8DB6C05CB23}"/>
          </ac:cxnSpMkLst>
        </pc:cxnChg>
        <pc:cxnChg chg="mod">
          <ac:chgData name="Khattab, Sherif" userId="c83b1e15-36f3-4f46-aceb-05aac24c545e" providerId="ADAL" clId="{1AD17421-5DBD-4567-9A75-578AB0D7FB8E}" dt="2022-04-12T15:02:16.370" v="14" actId="1076"/>
          <ac:cxnSpMkLst>
            <pc:docMk/>
            <pc:sldMk cId="1341853595" sldId="710"/>
            <ac:cxnSpMk id="49170" creationId="{451BD078-8F61-ED4D-9667-7E82A873E031}"/>
          </ac:cxnSpMkLst>
        </pc:cxnChg>
        <pc:cxnChg chg="mod">
          <ac:chgData name="Khattab, Sherif" userId="c83b1e15-36f3-4f46-aceb-05aac24c545e" providerId="ADAL" clId="{1AD17421-5DBD-4567-9A75-578AB0D7FB8E}" dt="2022-04-12T15:02:16.370" v="14" actId="1076"/>
          <ac:cxnSpMkLst>
            <pc:docMk/>
            <pc:sldMk cId="1341853595" sldId="710"/>
            <ac:cxnSpMk id="49171" creationId="{4946E5D9-8F8D-E34F-9BAC-4385539E22BA}"/>
          </ac:cxnSpMkLst>
        </pc:cxnChg>
        <pc:cxnChg chg="mod">
          <ac:chgData name="Khattab, Sherif" userId="c83b1e15-36f3-4f46-aceb-05aac24c545e" providerId="ADAL" clId="{1AD17421-5DBD-4567-9A75-578AB0D7FB8E}" dt="2022-04-12T15:02:16.370" v="14" actId="1076"/>
          <ac:cxnSpMkLst>
            <pc:docMk/>
            <pc:sldMk cId="1341853595" sldId="710"/>
            <ac:cxnSpMk id="49172" creationId="{289C2540-DA10-9149-9973-79B516B22C6C}"/>
          </ac:cxnSpMkLst>
        </pc:cxnChg>
        <pc:cxnChg chg="mod">
          <ac:chgData name="Khattab, Sherif" userId="c83b1e15-36f3-4f46-aceb-05aac24c545e" providerId="ADAL" clId="{1AD17421-5DBD-4567-9A75-578AB0D7FB8E}" dt="2022-04-12T15:02:16.370" v="14" actId="1076"/>
          <ac:cxnSpMkLst>
            <pc:docMk/>
            <pc:sldMk cId="1341853595" sldId="710"/>
            <ac:cxnSpMk id="49173" creationId="{842ED785-716D-2E45-A356-D74FD241E130}"/>
          </ac:cxnSpMkLst>
        </pc:cxnChg>
        <pc:cxnChg chg="mod">
          <ac:chgData name="Khattab, Sherif" userId="c83b1e15-36f3-4f46-aceb-05aac24c545e" providerId="ADAL" clId="{1AD17421-5DBD-4567-9A75-578AB0D7FB8E}" dt="2022-04-12T15:02:16.370" v="14" actId="1076"/>
          <ac:cxnSpMkLst>
            <pc:docMk/>
            <pc:sldMk cId="1341853595" sldId="710"/>
            <ac:cxnSpMk id="49181" creationId="{3BDA1993-C161-9F48-B7F7-02EBDA43DB97}"/>
          </ac:cxnSpMkLst>
        </pc:cxnChg>
        <pc:cxnChg chg="mod">
          <ac:chgData name="Khattab, Sherif" userId="c83b1e15-36f3-4f46-aceb-05aac24c545e" providerId="ADAL" clId="{1AD17421-5DBD-4567-9A75-578AB0D7FB8E}" dt="2022-04-12T15:02:16.370" v="14" actId="1076"/>
          <ac:cxnSpMkLst>
            <pc:docMk/>
            <pc:sldMk cId="1341853595" sldId="710"/>
            <ac:cxnSpMk id="49182" creationId="{6971619F-E844-ED4E-A076-FD19FF490D35}"/>
          </ac:cxnSpMkLst>
        </pc:cxnChg>
        <pc:cxnChg chg="mod">
          <ac:chgData name="Khattab, Sherif" userId="c83b1e15-36f3-4f46-aceb-05aac24c545e" providerId="ADAL" clId="{1AD17421-5DBD-4567-9A75-578AB0D7FB8E}" dt="2022-04-12T15:02:16.370" v="14" actId="1076"/>
          <ac:cxnSpMkLst>
            <pc:docMk/>
            <pc:sldMk cId="1341853595" sldId="710"/>
            <ac:cxnSpMk id="49183" creationId="{B22900F0-43CC-D345-A0BC-AC69F7BBBC22}"/>
          </ac:cxnSpMkLst>
        </pc:cxnChg>
        <pc:cxnChg chg="mod">
          <ac:chgData name="Khattab, Sherif" userId="c83b1e15-36f3-4f46-aceb-05aac24c545e" providerId="ADAL" clId="{1AD17421-5DBD-4567-9A75-578AB0D7FB8E}" dt="2022-04-12T15:02:16.370" v="14" actId="1076"/>
          <ac:cxnSpMkLst>
            <pc:docMk/>
            <pc:sldMk cId="1341853595" sldId="710"/>
            <ac:cxnSpMk id="49184" creationId="{91CFEE10-5DDB-1A4C-8942-7E753F78066D}"/>
          </ac:cxnSpMkLst>
        </pc:cxnChg>
        <pc:cxnChg chg="mod">
          <ac:chgData name="Khattab, Sherif" userId="c83b1e15-36f3-4f46-aceb-05aac24c545e" providerId="ADAL" clId="{1AD17421-5DBD-4567-9A75-578AB0D7FB8E}" dt="2022-04-12T15:02:16.370" v="14" actId="1076"/>
          <ac:cxnSpMkLst>
            <pc:docMk/>
            <pc:sldMk cId="1341853595" sldId="710"/>
            <ac:cxnSpMk id="49190" creationId="{E520C7AF-41AD-E24A-8DDB-D35859DAB28E}"/>
          </ac:cxnSpMkLst>
        </pc:cxnChg>
        <pc:cxnChg chg="mod">
          <ac:chgData name="Khattab, Sherif" userId="c83b1e15-36f3-4f46-aceb-05aac24c545e" providerId="ADAL" clId="{1AD17421-5DBD-4567-9A75-578AB0D7FB8E}" dt="2022-04-12T15:02:16.370" v="14" actId="1076"/>
          <ac:cxnSpMkLst>
            <pc:docMk/>
            <pc:sldMk cId="1341853595" sldId="710"/>
            <ac:cxnSpMk id="49191" creationId="{A3437FC6-2003-B640-A984-04EF9049BED1}"/>
          </ac:cxnSpMkLst>
        </pc:cxnChg>
        <pc:cxnChg chg="mod">
          <ac:chgData name="Khattab, Sherif" userId="c83b1e15-36f3-4f46-aceb-05aac24c545e" providerId="ADAL" clId="{1AD17421-5DBD-4567-9A75-578AB0D7FB8E}" dt="2022-04-12T15:02:16.370" v="14" actId="1076"/>
          <ac:cxnSpMkLst>
            <pc:docMk/>
            <pc:sldMk cId="1341853595" sldId="710"/>
            <ac:cxnSpMk id="49192" creationId="{EA2B693F-2E78-A441-BC18-500433817CCA}"/>
          </ac:cxnSpMkLst>
        </pc:cxnChg>
        <pc:cxnChg chg="mod">
          <ac:chgData name="Khattab, Sherif" userId="c83b1e15-36f3-4f46-aceb-05aac24c545e" providerId="ADAL" clId="{1AD17421-5DBD-4567-9A75-578AB0D7FB8E}" dt="2022-04-12T15:02:16.370" v="14" actId="1076"/>
          <ac:cxnSpMkLst>
            <pc:docMk/>
            <pc:sldMk cId="1341853595" sldId="710"/>
            <ac:cxnSpMk id="49193" creationId="{6C5D7494-0A00-FF4E-9D4C-44166E62C245}"/>
          </ac:cxnSpMkLst>
        </pc:cxnChg>
        <pc:cxnChg chg="mod">
          <ac:chgData name="Khattab, Sherif" userId="c83b1e15-36f3-4f46-aceb-05aac24c545e" providerId="ADAL" clId="{1AD17421-5DBD-4567-9A75-578AB0D7FB8E}" dt="2022-04-12T15:02:16.370" v="14" actId="1076"/>
          <ac:cxnSpMkLst>
            <pc:docMk/>
            <pc:sldMk cId="1341853595" sldId="710"/>
            <ac:cxnSpMk id="49194" creationId="{C339636C-5E78-F247-842B-A89C42F3FF5A}"/>
          </ac:cxnSpMkLst>
        </pc:cxnChg>
        <pc:cxnChg chg="mod">
          <ac:chgData name="Khattab, Sherif" userId="c83b1e15-36f3-4f46-aceb-05aac24c545e" providerId="ADAL" clId="{1AD17421-5DBD-4567-9A75-578AB0D7FB8E}" dt="2022-04-12T15:02:16.370" v="14" actId="1076"/>
          <ac:cxnSpMkLst>
            <pc:docMk/>
            <pc:sldMk cId="1341853595" sldId="710"/>
            <ac:cxnSpMk id="49196" creationId="{EEE4B4F4-8754-714B-9261-243B19057945}"/>
          </ac:cxnSpMkLst>
        </pc:cxnChg>
        <pc:cxnChg chg="mod">
          <ac:chgData name="Khattab, Sherif" userId="c83b1e15-36f3-4f46-aceb-05aac24c545e" providerId="ADAL" clId="{1AD17421-5DBD-4567-9A75-578AB0D7FB8E}" dt="2022-04-12T15:02:16.370" v="14" actId="1076"/>
          <ac:cxnSpMkLst>
            <pc:docMk/>
            <pc:sldMk cId="1341853595" sldId="710"/>
            <ac:cxnSpMk id="49198" creationId="{833C6DA2-37DC-0C4C-A1B2-F730A1676943}"/>
          </ac:cxnSpMkLst>
        </pc:cxnChg>
        <pc:cxnChg chg="mod">
          <ac:chgData name="Khattab, Sherif" userId="c83b1e15-36f3-4f46-aceb-05aac24c545e" providerId="ADAL" clId="{1AD17421-5DBD-4567-9A75-578AB0D7FB8E}" dt="2022-04-12T15:02:16.370" v="14" actId="1076"/>
          <ac:cxnSpMkLst>
            <pc:docMk/>
            <pc:sldMk cId="1341853595" sldId="710"/>
            <ac:cxnSpMk id="49200" creationId="{AA3CF14D-673F-184F-8892-70A45C3C5067}"/>
          </ac:cxnSpMkLst>
        </pc:cxnChg>
        <pc:cxnChg chg="mod">
          <ac:chgData name="Khattab, Sherif" userId="c83b1e15-36f3-4f46-aceb-05aac24c545e" providerId="ADAL" clId="{1AD17421-5DBD-4567-9A75-578AB0D7FB8E}" dt="2022-04-12T15:02:16.370" v="14" actId="1076"/>
          <ac:cxnSpMkLst>
            <pc:docMk/>
            <pc:sldMk cId="1341853595" sldId="710"/>
            <ac:cxnSpMk id="49202" creationId="{2F573139-9299-D34D-9E67-499F21174F65}"/>
          </ac:cxnSpMkLst>
        </pc:cxnChg>
        <pc:cxnChg chg="mod">
          <ac:chgData name="Khattab, Sherif" userId="c83b1e15-36f3-4f46-aceb-05aac24c545e" providerId="ADAL" clId="{1AD17421-5DBD-4567-9A75-578AB0D7FB8E}" dt="2022-04-12T15:02:16.370" v="14" actId="1076"/>
          <ac:cxnSpMkLst>
            <pc:docMk/>
            <pc:sldMk cId="1341853595" sldId="710"/>
            <ac:cxnSpMk id="49208" creationId="{7A3EAFC2-BBCC-514A-96F6-C27ADF0B6CC5}"/>
          </ac:cxnSpMkLst>
        </pc:cxnChg>
        <pc:cxnChg chg="mod">
          <ac:chgData name="Khattab, Sherif" userId="c83b1e15-36f3-4f46-aceb-05aac24c545e" providerId="ADAL" clId="{1AD17421-5DBD-4567-9A75-578AB0D7FB8E}" dt="2022-04-12T15:02:16.370" v="14" actId="1076"/>
          <ac:cxnSpMkLst>
            <pc:docMk/>
            <pc:sldMk cId="1341853595" sldId="710"/>
            <ac:cxnSpMk id="49210" creationId="{3D6328DA-99DE-0C41-B4B3-88A7611FAC5A}"/>
          </ac:cxnSpMkLst>
        </pc:cxnChg>
        <pc:cxnChg chg="mod">
          <ac:chgData name="Khattab, Sherif" userId="c83b1e15-36f3-4f46-aceb-05aac24c545e" providerId="ADAL" clId="{1AD17421-5DBD-4567-9A75-578AB0D7FB8E}" dt="2022-04-12T15:02:16.370" v="14" actId="1076"/>
          <ac:cxnSpMkLst>
            <pc:docMk/>
            <pc:sldMk cId="1341853595" sldId="710"/>
            <ac:cxnSpMk id="49220" creationId="{FB42FCE6-E854-5F40-8713-2465E3786F24}"/>
          </ac:cxnSpMkLst>
        </pc:cxn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9A5A50F2-BA85-4438-83CC-1FBFED8061AB}"/>
    <pc:docChg chg="undo custSel addSld delSld modSld delMainMaster">
      <pc:chgData name="Khattab, Sherif" userId="c83b1e15-36f3-4f46-aceb-05aac24c545e" providerId="ADAL" clId="{9A5A50F2-BA85-4438-83CC-1FBFED8061AB}" dt="2021-04-15T09:31:39.242" v="200" actId="47"/>
      <pc:docMkLst>
        <pc:docMk/>
      </pc:docMkLst>
      <pc:sldChg chg="del">
        <pc:chgData name="Khattab, Sherif" userId="c83b1e15-36f3-4f46-aceb-05aac24c545e" providerId="ADAL" clId="{9A5A50F2-BA85-4438-83CC-1FBFED8061AB}" dt="2021-04-15T09:31:39.242" v="200" actId="47"/>
        <pc:sldMkLst>
          <pc:docMk/>
          <pc:sldMk cId="2973430081" sldId="259"/>
        </pc:sldMkLst>
      </pc:sldChg>
      <pc:sldChg chg="del">
        <pc:chgData name="Khattab, Sherif" userId="c83b1e15-36f3-4f46-aceb-05aac24c545e" providerId="ADAL" clId="{9A5A50F2-BA85-4438-83CC-1FBFED8061AB}" dt="2021-04-15T09:31:39.242" v="200" actId="47"/>
        <pc:sldMkLst>
          <pc:docMk/>
          <pc:sldMk cId="1352614818" sldId="260"/>
        </pc:sldMkLst>
      </pc:sldChg>
      <pc:sldChg chg="del">
        <pc:chgData name="Khattab, Sherif" userId="c83b1e15-36f3-4f46-aceb-05aac24c545e" providerId="ADAL" clId="{9A5A50F2-BA85-4438-83CC-1FBFED8061AB}" dt="2021-04-15T09:31:39.242" v="200" actId="47"/>
        <pc:sldMkLst>
          <pc:docMk/>
          <pc:sldMk cId="152689567" sldId="261"/>
        </pc:sldMkLst>
      </pc:sldChg>
      <pc:sldChg chg="del">
        <pc:chgData name="Khattab, Sherif" userId="c83b1e15-36f3-4f46-aceb-05aac24c545e" providerId="ADAL" clId="{9A5A50F2-BA85-4438-83CC-1FBFED8061AB}" dt="2021-04-15T09:31:39.242" v="200" actId="47"/>
        <pc:sldMkLst>
          <pc:docMk/>
          <pc:sldMk cId="4265946590" sldId="262"/>
        </pc:sldMkLst>
      </pc:sldChg>
      <pc:sldChg chg="del">
        <pc:chgData name="Khattab, Sherif" userId="c83b1e15-36f3-4f46-aceb-05aac24c545e" providerId="ADAL" clId="{9A5A50F2-BA85-4438-83CC-1FBFED8061AB}" dt="2021-04-15T09:31:39.242" v="200" actId="47"/>
        <pc:sldMkLst>
          <pc:docMk/>
          <pc:sldMk cId="2127177300" sldId="263"/>
        </pc:sldMkLst>
      </pc:sldChg>
      <pc:sldChg chg="del">
        <pc:chgData name="Khattab, Sherif" userId="c83b1e15-36f3-4f46-aceb-05aac24c545e" providerId="ADAL" clId="{9A5A50F2-BA85-4438-83CC-1FBFED8061AB}" dt="2021-04-15T09:31:39.242" v="200" actId="47"/>
        <pc:sldMkLst>
          <pc:docMk/>
          <pc:sldMk cId="2796022272" sldId="264"/>
        </pc:sldMkLst>
      </pc:sldChg>
      <pc:sldChg chg="del">
        <pc:chgData name="Khattab, Sherif" userId="c83b1e15-36f3-4f46-aceb-05aac24c545e" providerId="ADAL" clId="{9A5A50F2-BA85-4438-83CC-1FBFED8061AB}" dt="2021-04-15T09:31:39.242" v="200" actId="47"/>
        <pc:sldMkLst>
          <pc:docMk/>
          <pc:sldMk cId="3456314139" sldId="265"/>
        </pc:sldMkLst>
      </pc:sldChg>
      <pc:sldChg chg="del">
        <pc:chgData name="Khattab, Sherif" userId="c83b1e15-36f3-4f46-aceb-05aac24c545e" providerId="ADAL" clId="{9A5A50F2-BA85-4438-83CC-1FBFED8061AB}" dt="2021-04-15T09:31:39.242" v="200" actId="47"/>
        <pc:sldMkLst>
          <pc:docMk/>
          <pc:sldMk cId="367907402" sldId="266"/>
        </pc:sldMkLst>
      </pc:sldChg>
      <pc:sldChg chg="del">
        <pc:chgData name="Khattab, Sherif" userId="c83b1e15-36f3-4f46-aceb-05aac24c545e" providerId="ADAL" clId="{9A5A50F2-BA85-4438-83CC-1FBFED8061AB}" dt="2021-04-15T09:31:39.242" v="200" actId="47"/>
        <pc:sldMkLst>
          <pc:docMk/>
          <pc:sldMk cId="4070714126" sldId="267"/>
        </pc:sldMkLst>
      </pc:sldChg>
      <pc:sldChg chg="del">
        <pc:chgData name="Khattab, Sherif" userId="c83b1e15-36f3-4f46-aceb-05aac24c545e" providerId="ADAL" clId="{9A5A50F2-BA85-4438-83CC-1FBFED8061AB}" dt="2021-04-15T09:31:39.242" v="200" actId="47"/>
        <pc:sldMkLst>
          <pc:docMk/>
          <pc:sldMk cId="1550009203" sldId="268"/>
        </pc:sldMkLst>
      </pc:sldChg>
      <pc:sldChg chg="del">
        <pc:chgData name="Khattab, Sherif" userId="c83b1e15-36f3-4f46-aceb-05aac24c545e" providerId="ADAL" clId="{9A5A50F2-BA85-4438-83CC-1FBFED8061AB}" dt="2021-04-15T09:31:39.242" v="200" actId="47"/>
        <pc:sldMkLst>
          <pc:docMk/>
          <pc:sldMk cId="2044985801" sldId="269"/>
        </pc:sldMkLst>
      </pc:sldChg>
      <pc:sldChg chg="del">
        <pc:chgData name="Khattab, Sherif" userId="c83b1e15-36f3-4f46-aceb-05aac24c545e" providerId="ADAL" clId="{9A5A50F2-BA85-4438-83CC-1FBFED8061AB}" dt="2021-04-15T09:31:39.242" v="200" actId="47"/>
        <pc:sldMkLst>
          <pc:docMk/>
          <pc:sldMk cId="1729386578" sldId="270"/>
        </pc:sldMkLst>
      </pc:sldChg>
      <pc:sldChg chg="del">
        <pc:chgData name="Khattab, Sherif" userId="c83b1e15-36f3-4f46-aceb-05aac24c545e" providerId="ADAL" clId="{9A5A50F2-BA85-4438-83CC-1FBFED8061AB}" dt="2021-04-15T09:31:39.242" v="200" actId="47"/>
        <pc:sldMkLst>
          <pc:docMk/>
          <pc:sldMk cId="2662960767" sldId="272"/>
        </pc:sldMkLst>
      </pc:sldChg>
      <pc:sldChg chg="del">
        <pc:chgData name="Khattab, Sherif" userId="c83b1e15-36f3-4f46-aceb-05aac24c545e" providerId="ADAL" clId="{9A5A50F2-BA85-4438-83CC-1FBFED8061AB}" dt="2021-04-15T09:31:39.242" v="200" actId="47"/>
        <pc:sldMkLst>
          <pc:docMk/>
          <pc:sldMk cId="2818321418" sldId="273"/>
        </pc:sldMkLst>
      </pc:sldChg>
      <pc:sldChg chg="del">
        <pc:chgData name="Khattab, Sherif" userId="c83b1e15-36f3-4f46-aceb-05aac24c545e" providerId="ADAL" clId="{9A5A50F2-BA85-4438-83CC-1FBFED8061AB}" dt="2021-04-15T09:31:39.242" v="200" actId="47"/>
        <pc:sldMkLst>
          <pc:docMk/>
          <pc:sldMk cId="3911640770" sldId="275"/>
        </pc:sldMkLst>
      </pc:sldChg>
      <pc:sldChg chg="del">
        <pc:chgData name="Khattab, Sherif" userId="c83b1e15-36f3-4f46-aceb-05aac24c545e" providerId="ADAL" clId="{9A5A50F2-BA85-4438-83CC-1FBFED8061AB}" dt="2021-04-15T09:31:39.242" v="200" actId="47"/>
        <pc:sldMkLst>
          <pc:docMk/>
          <pc:sldMk cId="2720762419" sldId="276"/>
        </pc:sldMkLst>
      </pc:sldChg>
      <pc:sldChg chg="del">
        <pc:chgData name="Khattab, Sherif" userId="c83b1e15-36f3-4f46-aceb-05aac24c545e" providerId="ADAL" clId="{9A5A50F2-BA85-4438-83CC-1FBFED8061AB}" dt="2021-04-15T09:31:39.242" v="200" actId="47"/>
        <pc:sldMkLst>
          <pc:docMk/>
          <pc:sldMk cId="1176042509" sldId="278"/>
        </pc:sldMkLst>
      </pc:sldChg>
      <pc:sldChg chg="del">
        <pc:chgData name="Khattab, Sherif" userId="c83b1e15-36f3-4f46-aceb-05aac24c545e" providerId="ADAL" clId="{9A5A50F2-BA85-4438-83CC-1FBFED8061AB}" dt="2021-04-15T09:31:39.242" v="200" actId="47"/>
        <pc:sldMkLst>
          <pc:docMk/>
          <pc:sldMk cId="2024907787" sldId="279"/>
        </pc:sldMkLst>
      </pc:sldChg>
      <pc:sldChg chg="del">
        <pc:chgData name="Khattab, Sherif" userId="c83b1e15-36f3-4f46-aceb-05aac24c545e" providerId="ADAL" clId="{9A5A50F2-BA85-4438-83CC-1FBFED8061AB}" dt="2021-04-15T09:31:39.242" v="200" actId="47"/>
        <pc:sldMkLst>
          <pc:docMk/>
          <pc:sldMk cId="662896871" sldId="280"/>
        </pc:sldMkLst>
      </pc:sldChg>
      <pc:sldChg chg="del">
        <pc:chgData name="Khattab, Sherif" userId="c83b1e15-36f3-4f46-aceb-05aac24c545e" providerId="ADAL" clId="{9A5A50F2-BA85-4438-83CC-1FBFED8061AB}" dt="2021-04-15T09:31:39.242" v="200" actId="47"/>
        <pc:sldMkLst>
          <pc:docMk/>
          <pc:sldMk cId="2113880437" sldId="281"/>
        </pc:sldMkLst>
      </pc:sldChg>
      <pc:sldChg chg="del">
        <pc:chgData name="Khattab, Sherif" userId="c83b1e15-36f3-4f46-aceb-05aac24c545e" providerId="ADAL" clId="{9A5A50F2-BA85-4438-83CC-1FBFED8061AB}" dt="2021-04-15T09:31:39.242" v="200" actId="47"/>
        <pc:sldMkLst>
          <pc:docMk/>
          <pc:sldMk cId="3257687072" sldId="282"/>
        </pc:sldMkLst>
      </pc:sldChg>
      <pc:sldChg chg="del">
        <pc:chgData name="Khattab, Sherif" userId="c83b1e15-36f3-4f46-aceb-05aac24c545e" providerId="ADAL" clId="{9A5A50F2-BA85-4438-83CC-1FBFED8061AB}" dt="2021-04-15T09:31:39.242" v="200" actId="47"/>
        <pc:sldMkLst>
          <pc:docMk/>
          <pc:sldMk cId="4284931241" sldId="283"/>
        </pc:sldMkLst>
      </pc:sldChg>
      <pc:sldChg chg="del">
        <pc:chgData name="Khattab, Sherif" userId="c83b1e15-36f3-4f46-aceb-05aac24c545e" providerId="ADAL" clId="{9A5A50F2-BA85-4438-83CC-1FBFED8061AB}" dt="2021-04-15T09:31:39.242" v="200" actId="47"/>
        <pc:sldMkLst>
          <pc:docMk/>
          <pc:sldMk cId="2178242598" sldId="291"/>
        </pc:sldMkLst>
      </pc:sldChg>
      <pc:sldChg chg="del">
        <pc:chgData name="Khattab, Sherif" userId="c83b1e15-36f3-4f46-aceb-05aac24c545e" providerId="ADAL" clId="{9A5A50F2-BA85-4438-83CC-1FBFED8061AB}" dt="2021-04-15T09:31:39.242" v="200" actId="47"/>
        <pc:sldMkLst>
          <pc:docMk/>
          <pc:sldMk cId="69157859" sldId="293"/>
        </pc:sldMkLst>
      </pc:sldChg>
      <pc:sldChg chg="del">
        <pc:chgData name="Khattab, Sherif" userId="c83b1e15-36f3-4f46-aceb-05aac24c545e" providerId="ADAL" clId="{9A5A50F2-BA85-4438-83CC-1FBFED8061AB}" dt="2021-04-15T09:31:39.242" v="200" actId="47"/>
        <pc:sldMkLst>
          <pc:docMk/>
          <pc:sldMk cId="3946836652" sldId="294"/>
        </pc:sldMkLst>
      </pc:sldChg>
      <pc:sldChg chg="del">
        <pc:chgData name="Khattab, Sherif" userId="c83b1e15-36f3-4f46-aceb-05aac24c545e" providerId="ADAL" clId="{9A5A50F2-BA85-4438-83CC-1FBFED8061AB}" dt="2021-04-15T09:31:39.242" v="200" actId="47"/>
        <pc:sldMkLst>
          <pc:docMk/>
          <pc:sldMk cId="1792935800" sldId="295"/>
        </pc:sldMkLst>
      </pc:sldChg>
      <pc:sldChg chg="del">
        <pc:chgData name="Khattab, Sherif" userId="c83b1e15-36f3-4f46-aceb-05aac24c545e" providerId="ADAL" clId="{9A5A50F2-BA85-4438-83CC-1FBFED8061AB}" dt="2021-04-15T09:31:39.242" v="200" actId="47"/>
        <pc:sldMkLst>
          <pc:docMk/>
          <pc:sldMk cId="1071178071" sldId="296"/>
        </pc:sldMkLst>
      </pc:sldChg>
      <pc:sldChg chg="del">
        <pc:chgData name="Khattab, Sherif" userId="c83b1e15-36f3-4f46-aceb-05aac24c545e" providerId="ADAL" clId="{9A5A50F2-BA85-4438-83CC-1FBFED8061AB}" dt="2021-04-15T09:31:39.242" v="200" actId="47"/>
        <pc:sldMkLst>
          <pc:docMk/>
          <pc:sldMk cId="816742445" sldId="297"/>
        </pc:sldMkLst>
      </pc:sldChg>
      <pc:sldChg chg="del">
        <pc:chgData name="Khattab, Sherif" userId="c83b1e15-36f3-4f46-aceb-05aac24c545e" providerId="ADAL" clId="{9A5A50F2-BA85-4438-83CC-1FBFED8061AB}" dt="2021-04-15T09:31:39.242" v="200" actId="47"/>
        <pc:sldMkLst>
          <pc:docMk/>
          <pc:sldMk cId="2070843040" sldId="298"/>
        </pc:sldMkLst>
      </pc:sldChg>
      <pc:sldChg chg="del">
        <pc:chgData name="Khattab, Sherif" userId="c83b1e15-36f3-4f46-aceb-05aac24c545e" providerId="ADAL" clId="{9A5A50F2-BA85-4438-83CC-1FBFED8061AB}" dt="2021-04-15T09:31:39.242" v="200" actId="47"/>
        <pc:sldMkLst>
          <pc:docMk/>
          <pc:sldMk cId="3415539908" sldId="390"/>
        </pc:sldMkLst>
      </pc:sldChg>
      <pc:sldChg chg="del">
        <pc:chgData name="Khattab, Sherif" userId="c83b1e15-36f3-4f46-aceb-05aac24c545e" providerId="ADAL" clId="{9A5A50F2-BA85-4438-83CC-1FBFED8061AB}" dt="2021-04-15T09:31:39.242" v="200" actId="47"/>
        <pc:sldMkLst>
          <pc:docMk/>
          <pc:sldMk cId="1105264659" sldId="391"/>
        </pc:sldMkLst>
      </pc:sldChg>
      <pc:sldChg chg="del">
        <pc:chgData name="Khattab, Sherif" userId="c83b1e15-36f3-4f46-aceb-05aac24c545e" providerId="ADAL" clId="{9A5A50F2-BA85-4438-83CC-1FBFED8061AB}" dt="2021-04-15T09:31:39.242" v="200" actId="47"/>
        <pc:sldMkLst>
          <pc:docMk/>
          <pc:sldMk cId="3275803045" sldId="392"/>
        </pc:sldMkLst>
      </pc:sldChg>
      <pc:sldChg chg="del">
        <pc:chgData name="Khattab, Sherif" userId="c83b1e15-36f3-4f46-aceb-05aac24c545e" providerId="ADAL" clId="{9A5A50F2-BA85-4438-83CC-1FBFED8061AB}" dt="2021-04-15T09:31:39.242" v="200" actId="47"/>
        <pc:sldMkLst>
          <pc:docMk/>
          <pc:sldMk cId="2902988530" sldId="393"/>
        </pc:sldMkLst>
      </pc:sldChg>
      <pc:sldChg chg="del">
        <pc:chgData name="Khattab, Sherif" userId="c83b1e15-36f3-4f46-aceb-05aac24c545e" providerId="ADAL" clId="{9A5A50F2-BA85-4438-83CC-1FBFED8061AB}" dt="2021-04-15T09:31:39.242" v="200" actId="47"/>
        <pc:sldMkLst>
          <pc:docMk/>
          <pc:sldMk cId="573045699" sldId="396"/>
        </pc:sldMkLst>
      </pc:sldChg>
      <pc:sldChg chg="del">
        <pc:chgData name="Khattab, Sherif" userId="c83b1e15-36f3-4f46-aceb-05aac24c545e" providerId="ADAL" clId="{9A5A50F2-BA85-4438-83CC-1FBFED8061AB}" dt="2021-04-15T09:31:39.242" v="200" actId="47"/>
        <pc:sldMkLst>
          <pc:docMk/>
          <pc:sldMk cId="2739683799" sldId="397"/>
        </pc:sldMkLst>
      </pc:sldChg>
      <pc:sldChg chg="del">
        <pc:chgData name="Khattab, Sherif" userId="c83b1e15-36f3-4f46-aceb-05aac24c545e" providerId="ADAL" clId="{9A5A50F2-BA85-4438-83CC-1FBFED8061AB}" dt="2021-04-15T09:31:39.242" v="200" actId="47"/>
        <pc:sldMkLst>
          <pc:docMk/>
          <pc:sldMk cId="1367634907" sldId="400"/>
        </pc:sldMkLst>
      </pc:sldChg>
      <pc:sldChg chg="del">
        <pc:chgData name="Khattab, Sherif" userId="c83b1e15-36f3-4f46-aceb-05aac24c545e" providerId="ADAL" clId="{9A5A50F2-BA85-4438-83CC-1FBFED8061AB}" dt="2021-04-15T09:31:39.242" v="200" actId="47"/>
        <pc:sldMkLst>
          <pc:docMk/>
          <pc:sldMk cId="3569523277" sldId="401"/>
        </pc:sldMkLst>
      </pc:sldChg>
      <pc:sldChg chg="del">
        <pc:chgData name="Khattab, Sherif" userId="c83b1e15-36f3-4f46-aceb-05aac24c545e" providerId="ADAL" clId="{9A5A50F2-BA85-4438-83CC-1FBFED8061AB}" dt="2021-04-15T09:31:39.242" v="200" actId="47"/>
        <pc:sldMkLst>
          <pc:docMk/>
          <pc:sldMk cId="742826958" sldId="402"/>
        </pc:sldMkLst>
      </pc:sldChg>
      <pc:sldChg chg="del">
        <pc:chgData name="Khattab, Sherif" userId="c83b1e15-36f3-4f46-aceb-05aac24c545e" providerId="ADAL" clId="{9A5A50F2-BA85-4438-83CC-1FBFED8061AB}" dt="2021-04-15T09:31:39.242" v="200" actId="47"/>
        <pc:sldMkLst>
          <pc:docMk/>
          <pc:sldMk cId="4115809005" sldId="403"/>
        </pc:sldMkLst>
      </pc:sldChg>
      <pc:sldChg chg="del">
        <pc:chgData name="Khattab, Sherif" userId="c83b1e15-36f3-4f46-aceb-05aac24c545e" providerId="ADAL" clId="{9A5A50F2-BA85-4438-83CC-1FBFED8061AB}" dt="2021-04-15T09:31:39.242" v="200" actId="47"/>
        <pc:sldMkLst>
          <pc:docMk/>
          <pc:sldMk cId="3492433840" sldId="404"/>
        </pc:sldMkLst>
      </pc:sldChg>
      <pc:sldChg chg="del">
        <pc:chgData name="Khattab, Sherif" userId="c83b1e15-36f3-4f46-aceb-05aac24c545e" providerId="ADAL" clId="{9A5A50F2-BA85-4438-83CC-1FBFED8061AB}" dt="2021-04-15T09:31:39.242" v="200" actId="47"/>
        <pc:sldMkLst>
          <pc:docMk/>
          <pc:sldMk cId="4262918023" sldId="442"/>
        </pc:sldMkLst>
      </pc:sldChg>
      <pc:sldChg chg="addSp delSp modSp new mod">
        <pc:chgData name="Khattab, Sherif" userId="c83b1e15-36f3-4f46-aceb-05aac24c545e" providerId="ADAL" clId="{9A5A50F2-BA85-4438-83CC-1FBFED8061AB}" dt="2021-04-15T09:30:02.270" v="179" actId="20577"/>
        <pc:sldMkLst>
          <pc:docMk/>
          <pc:sldMk cId="2169443836" sldId="553"/>
        </pc:sldMkLst>
        <pc:spChg chg="mod">
          <ac:chgData name="Khattab, Sherif" userId="c83b1e15-36f3-4f46-aceb-05aac24c545e" providerId="ADAL" clId="{9A5A50F2-BA85-4438-83CC-1FBFED8061AB}" dt="2021-04-15T09:30:02.270" v="179" actId="20577"/>
          <ac:spMkLst>
            <pc:docMk/>
            <pc:sldMk cId="2169443836" sldId="553"/>
            <ac:spMk id="2" creationId="{37165169-527C-407F-87FC-45BD62E22284}"/>
          </ac:spMkLst>
        </pc:spChg>
        <pc:picChg chg="add del mod">
          <ac:chgData name="Khattab, Sherif" userId="c83b1e15-36f3-4f46-aceb-05aac24c545e" providerId="ADAL" clId="{9A5A50F2-BA85-4438-83CC-1FBFED8061AB}" dt="2021-04-15T09:26:36.778" v="39" actId="21"/>
          <ac:picMkLst>
            <pc:docMk/>
            <pc:sldMk cId="2169443836" sldId="553"/>
            <ac:picMk id="7" creationId="{F514E471-86F5-4962-B344-F4E0C640A90A}"/>
          </ac:picMkLst>
        </pc:picChg>
        <pc:picChg chg="add mod">
          <ac:chgData name="Khattab, Sherif" userId="c83b1e15-36f3-4f46-aceb-05aac24c545e" providerId="ADAL" clId="{9A5A50F2-BA85-4438-83CC-1FBFED8061AB}" dt="2021-04-15T09:27:06.016" v="43" actId="1076"/>
          <ac:picMkLst>
            <pc:docMk/>
            <pc:sldMk cId="2169443836" sldId="553"/>
            <ac:picMk id="9" creationId="{009EF58B-4858-4E1E-840B-15EA699D9951}"/>
          </ac:picMkLst>
        </pc:picChg>
        <pc:picChg chg="add mod">
          <ac:chgData name="Khattab, Sherif" userId="c83b1e15-36f3-4f46-aceb-05aac24c545e" providerId="ADAL" clId="{9A5A50F2-BA85-4438-83CC-1FBFED8061AB}" dt="2021-04-15T09:29:35.153" v="130" actId="1076"/>
          <ac:picMkLst>
            <pc:docMk/>
            <pc:sldMk cId="2169443836" sldId="553"/>
            <ac:picMk id="11" creationId="{1A48BBC4-73D4-4259-BA7A-B37693ED112C}"/>
          </ac:picMkLst>
        </pc:picChg>
      </pc:sldChg>
      <pc:sldChg chg="addSp modSp new mod">
        <pc:chgData name="Khattab, Sherif" userId="c83b1e15-36f3-4f46-aceb-05aac24c545e" providerId="ADAL" clId="{9A5A50F2-BA85-4438-83CC-1FBFED8061AB}" dt="2021-04-15T09:27:37.844" v="66" actId="1076"/>
        <pc:sldMkLst>
          <pc:docMk/>
          <pc:sldMk cId="3577659516" sldId="554"/>
        </pc:sldMkLst>
        <pc:spChg chg="mod">
          <ac:chgData name="Khattab, Sherif" userId="c83b1e15-36f3-4f46-aceb-05aac24c545e" providerId="ADAL" clId="{9A5A50F2-BA85-4438-83CC-1FBFED8061AB}" dt="2021-04-15T09:27:30.010" v="63" actId="20577"/>
          <ac:spMkLst>
            <pc:docMk/>
            <pc:sldMk cId="3577659516" sldId="554"/>
            <ac:spMk id="2" creationId="{D43AF78D-E25D-4963-AEC8-747F6FD4ECF6}"/>
          </ac:spMkLst>
        </pc:spChg>
        <pc:picChg chg="add mod">
          <ac:chgData name="Khattab, Sherif" userId="c83b1e15-36f3-4f46-aceb-05aac24c545e" providerId="ADAL" clId="{9A5A50F2-BA85-4438-83CC-1FBFED8061AB}" dt="2021-04-15T09:27:37.844" v="66" actId="1076"/>
          <ac:picMkLst>
            <pc:docMk/>
            <pc:sldMk cId="3577659516" sldId="554"/>
            <ac:picMk id="7" creationId="{4B0270D7-A120-41D1-A8F0-52D0FDA84A5F}"/>
          </ac:picMkLst>
        </pc:picChg>
      </pc:sldChg>
      <pc:sldChg chg="addSp modSp new mod">
        <pc:chgData name="Khattab, Sherif" userId="c83b1e15-36f3-4f46-aceb-05aac24c545e" providerId="ADAL" clId="{9A5A50F2-BA85-4438-83CC-1FBFED8061AB}" dt="2021-04-15T09:28:10.714" v="81" actId="1076"/>
        <pc:sldMkLst>
          <pc:docMk/>
          <pc:sldMk cId="807322607" sldId="555"/>
        </pc:sldMkLst>
        <pc:spChg chg="mod">
          <ac:chgData name="Khattab, Sherif" userId="c83b1e15-36f3-4f46-aceb-05aac24c545e" providerId="ADAL" clId="{9A5A50F2-BA85-4438-83CC-1FBFED8061AB}" dt="2021-04-15T09:28:00.755" v="77" actId="20577"/>
          <ac:spMkLst>
            <pc:docMk/>
            <pc:sldMk cId="807322607" sldId="555"/>
            <ac:spMk id="2" creationId="{2702E8EB-3B66-4A1B-BE10-8C9152A3C929}"/>
          </ac:spMkLst>
        </pc:spChg>
        <pc:picChg chg="add mod">
          <ac:chgData name="Khattab, Sherif" userId="c83b1e15-36f3-4f46-aceb-05aac24c545e" providerId="ADAL" clId="{9A5A50F2-BA85-4438-83CC-1FBFED8061AB}" dt="2021-04-15T09:28:10.714" v="81" actId="1076"/>
          <ac:picMkLst>
            <pc:docMk/>
            <pc:sldMk cId="807322607" sldId="555"/>
            <ac:picMk id="7" creationId="{D115AF0B-DAEE-40AF-AA17-407DC59EF7EB}"/>
          </ac:picMkLst>
        </pc:picChg>
      </pc:sldChg>
      <pc:sldChg chg="addSp modSp new mod">
        <pc:chgData name="Khattab, Sherif" userId="c83b1e15-36f3-4f46-aceb-05aac24c545e" providerId="ADAL" clId="{9A5A50F2-BA85-4438-83CC-1FBFED8061AB}" dt="2021-04-15T09:28:52.135" v="125" actId="1076"/>
        <pc:sldMkLst>
          <pc:docMk/>
          <pc:sldMk cId="3193974366" sldId="556"/>
        </pc:sldMkLst>
        <pc:spChg chg="mod">
          <ac:chgData name="Khattab, Sherif" userId="c83b1e15-36f3-4f46-aceb-05aac24c545e" providerId="ADAL" clId="{9A5A50F2-BA85-4438-83CC-1FBFED8061AB}" dt="2021-04-15T09:28:43.316" v="122" actId="20577"/>
          <ac:spMkLst>
            <pc:docMk/>
            <pc:sldMk cId="3193974366" sldId="556"/>
            <ac:spMk id="2" creationId="{D496339D-4F90-491A-890C-02BEECC5FF15}"/>
          </ac:spMkLst>
        </pc:spChg>
        <pc:picChg chg="add mod">
          <ac:chgData name="Khattab, Sherif" userId="c83b1e15-36f3-4f46-aceb-05aac24c545e" providerId="ADAL" clId="{9A5A50F2-BA85-4438-83CC-1FBFED8061AB}" dt="2021-04-15T09:28:52.135" v="125" actId="1076"/>
          <ac:picMkLst>
            <pc:docMk/>
            <pc:sldMk cId="3193974366" sldId="556"/>
            <ac:picMk id="7" creationId="{FD6AE555-B13B-40CD-BABA-95554299EF96}"/>
          </ac:picMkLst>
        </pc:picChg>
      </pc:sldChg>
      <pc:sldChg chg="addSp delSp modSp new mod">
        <pc:chgData name="Khattab, Sherif" userId="c83b1e15-36f3-4f46-aceb-05aac24c545e" providerId="ADAL" clId="{9A5A50F2-BA85-4438-83CC-1FBFED8061AB}" dt="2021-04-15T09:31:06.134" v="199" actId="1076"/>
        <pc:sldMkLst>
          <pc:docMk/>
          <pc:sldMk cId="3248997697" sldId="557"/>
        </pc:sldMkLst>
        <pc:spChg chg="mod">
          <ac:chgData name="Khattab, Sherif" userId="c83b1e15-36f3-4f46-aceb-05aac24c545e" providerId="ADAL" clId="{9A5A50F2-BA85-4438-83CC-1FBFED8061AB}" dt="2021-04-15T09:30:38.649" v="190" actId="20577"/>
          <ac:spMkLst>
            <pc:docMk/>
            <pc:sldMk cId="3248997697" sldId="557"/>
            <ac:spMk id="2" creationId="{5D00C4E8-4522-4FA8-8A99-21F56B0F9EDC}"/>
          </ac:spMkLst>
        </pc:spChg>
        <pc:picChg chg="add del mod">
          <ac:chgData name="Khattab, Sherif" userId="c83b1e15-36f3-4f46-aceb-05aac24c545e" providerId="ADAL" clId="{9A5A50F2-BA85-4438-83CC-1FBFED8061AB}" dt="2021-04-15T09:30:49.042" v="196" actId="22"/>
          <ac:picMkLst>
            <pc:docMk/>
            <pc:sldMk cId="3248997697" sldId="557"/>
            <ac:picMk id="7" creationId="{474F21A9-9DCD-4F9D-9DA0-2C985C9F08D6}"/>
          </ac:picMkLst>
        </pc:picChg>
        <pc:picChg chg="add mod">
          <ac:chgData name="Khattab, Sherif" userId="c83b1e15-36f3-4f46-aceb-05aac24c545e" providerId="ADAL" clId="{9A5A50F2-BA85-4438-83CC-1FBFED8061AB}" dt="2021-04-15T09:31:06.134" v="199" actId="1076"/>
          <ac:picMkLst>
            <pc:docMk/>
            <pc:sldMk cId="3248997697" sldId="557"/>
            <ac:picMk id="9" creationId="{C577A5D2-F34B-4564-AE11-783C8A6533A5}"/>
          </ac:picMkLst>
        </pc:picChg>
      </pc:sldChg>
      <pc:sldMasterChg chg="del delSldLayout">
        <pc:chgData name="Khattab, Sherif" userId="c83b1e15-36f3-4f46-aceb-05aac24c545e" providerId="ADAL" clId="{9A5A50F2-BA85-4438-83CC-1FBFED8061AB}" dt="2021-04-15T09:31:39.242" v="200" actId="47"/>
        <pc:sldMasterMkLst>
          <pc:docMk/>
          <pc:sldMasterMk cId="3395909012" sldId="2147483652"/>
        </pc:sldMasterMkLst>
        <pc:sldLayoutChg chg="del">
          <pc:chgData name="Khattab, Sherif" userId="c83b1e15-36f3-4f46-aceb-05aac24c545e" providerId="ADAL" clId="{9A5A50F2-BA85-4438-83CC-1FBFED8061AB}" dt="2021-04-15T09:31:39.242" v="200" actId="47"/>
          <pc:sldLayoutMkLst>
            <pc:docMk/>
            <pc:sldMasterMk cId="3395909012" sldId="2147483652"/>
            <pc:sldLayoutMk cId="3118405718" sldId="214748365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899087706" sldId="214748365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506435127" sldId="214748365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014647983" sldId="214748365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98796565" sldId="214748365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126080839" sldId="214748365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11788593" sldId="214748365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46919538" sldId="214748366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272650287" sldId="214748366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29427490" sldId="214748366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4545053" sldId="214748366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03074647" sldId="214748366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76195197" sldId="214748366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23805172" sldId="214748366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14772609" sldId="214748366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268683064" sldId="214748366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53813222" sldId="214748366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36644298" sldId="214748367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804297430" sldId="214748367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10635613" sldId="214748367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489473889" sldId="214748367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54066964" sldId="214748367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33109082" sldId="214748367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63257466" sldId="214748367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105865812" sldId="214748367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00709027" sldId="2147483678"/>
          </pc:sldLayoutMkLst>
        </pc:sldLayoutChg>
      </pc:sldMasterChg>
    </pc:docChg>
  </pc:docChgLst>
  <pc:docChgLst>
    <pc:chgData name="Khattab, Sherif" userId="c83b1e15-36f3-4f46-aceb-05aac24c545e" providerId="ADAL" clId="{03766E37-E689-427C-B084-39D7EE97E640}"/>
    <pc:docChg chg="modSld">
      <pc:chgData name="Khattab, Sherif" userId="c83b1e15-36f3-4f46-aceb-05aac24c545e" providerId="ADAL" clId="{03766E37-E689-427C-B084-39D7EE97E640}" dt="2023-01-12T18:49:18.256" v="2"/>
      <pc:docMkLst>
        <pc:docMk/>
      </pc:docMkLst>
      <pc:sldChg chg="addSp modSp mod">
        <pc:chgData name="Khattab, Sherif" userId="c83b1e15-36f3-4f46-aceb-05aac24c545e" providerId="ADAL" clId="{03766E37-E689-427C-B084-39D7EE97E640}" dt="2023-01-12T18:49:18.256" v="2"/>
        <pc:sldMkLst>
          <pc:docMk/>
          <pc:sldMk cId="1330366002" sldId="454"/>
        </pc:sldMkLst>
        <pc:spChg chg="mod">
          <ac:chgData name="Khattab, Sherif" userId="c83b1e15-36f3-4f46-aceb-05aac24c545e" providerId="ADAL" clId="{03766E37-E689-427C-B084-39D7EE97E640}" dt="2023-01-12T18:49:17.707" v="1" actId="20577"/>
          <ac:spMkLst>
            <pc:docMk/>
            <pc:sldMk cId="1330366002" sldId="454"/>
            <ac:spMk id="3" creationId="{00000000-0000-0000-0000-000000000000}"/>
          </ac:spMkLst>
        </pc:spChg>
        <pc:picChg chg="add mod">
          <ac:chgData name="Khattab, Sherif" userId="c83b1e15-36f3-4f46-aceb-05aac24c545e" providerId="ADAL" clId="{03766E37-E689-427C-B084-39D7EE97E640}" dt="2023-01-12T18:49:18.256" v="2"/>
          <ac:picMkLst>
            <pc:docMk/>
            <pc:sldMk cId="1330366002" sldId="454"/>
            <ac:picMk id="5" creationId="{DF7F19C1-C8A5-B761-9B4E-8ADE8FFF4F64}"/>
          </ac:picMkLst>
        </pc:picChg>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2176285C-5A82-574B-966E-0462323217A7}"/>
    <pc:docChg chg="undo custSel addSld delSld modSld sldOrd">
      <pc:chgData name="Khattab, Sherif" userId="c83b1e15-36f3-4f46-aceb-05aac24c545e" providerId="ADAL" clId="{2176285C-5A82-574B-966E-0462323217A7}" dt="2021-04-13T14:42:21.522" v="557"/>
      <pc:docMkLst>
        <pc:docMk/>
      </pc:docMkLst>
      <pc:sldChg chg="del">
        <pc:chgData name="Khattab, Sherif" userId="c83b1e15-36f3-4f46-aceb-05aac24c545e" providerId="ADAL" clId="{2176285C-5A82-574B-966E-0462323217A7}" dt="2021-04-13T14:10:48.536" v="128" actId="2696"/>
        <pc:sldMkLst>
          <pc:docMk/>
          <pc:sldMk cId="1585906518" sldId="288"/>
        </pc:sldMkLst>
      </pc:sldChg>
      <pc:sldChg chg="add del">
        <pc:chgData name="Khattab, Sherif" userId="c83b1e15-36f3-4f46-aceb-05aac24c545e" providerId="ADAL" clId="{2176285C-5A82-574B-966E-0462323217A7}" dt="2021-04-13T14:29:43.194" v="207"/>
        <pc:sldMkLst>
          <pc:docMk/>
          <pc:sldMk cId="4215950957" sldId="289"/>
        </pc:sldMkLst>
      </pc:sldChg>
      <pc:sldChg chg="del">
        <pc:chgData name="Khattab, Sherif" userId="c83b1e15-36f3-4f46-aceb-05aac24c545e" providerId="ADAL" clId="{2176285C-5A82-574B-966E-0462323217A7}" dt="2021-04-13T14:10:48.536" v="128" actId="2696"/>
        <pc:sldMkLst>
          <pc:docMk/>
          <pc:sldMk cId="2744154349" sldId="300"/>
        </pc:sldMkLst>
      </pc:sldChg>
      <pc:sldChg chg="del">
        <pc:chgData name="Khattab, Sherif" userId="c83b1e15-36f3-4f46-aceb-05aac24c545e" providerId="ADAL" clId="{2176285C-5A82-574B-966E-0462323217A7}" dt="2021-04-13T14:09:09.208" v="8" actId="2696"/>
        <pc:sldMkLst>
          <pc:docMk/>
          <pc:sldMk cId="1055431384" sldId="395"/>
        </pc:sldMkLst>
      </pc:sldChg>
      <pc:sldChg chg="del">
        <pc:chgData name="Khattab, Sherif" userId="c83b1e15-36f3-4f46-aceb-05aac24c545e" providerId="ADAL" clId="{2176285C-5A82-574B-966E-0462323217A7}" dt="2021-04-13T14:10:48.536" v="128" actId="2696"/>
        <pc:sldMkLst>
          <pc:docMk/>
          <pc:sldMk cId="544263778" sldId="424"/>
        </pc:sldMkLst>
      </pc:sldChg>
      <pc:sldChg chg="del">
        <pc:chgData name="Khattab, Sherif" userId="c83b1e15-36f3-4f46-aceb-05aac24c545e" providerId="ADAL" clId="{2176285C-5A82-574B-966E-0462323217A7}" dt="2021-04-13T14:10:48.536" v="128" actId="2696"/>
        <pc:sldMkLst>
          <pc:docMk/>
          <pc:sldMk cId="1034715571" sldId="425"/>
        </pc:sldMkLst>
      </pc:sldChg>
      <pc:sldChg chg="del">
        <pc:chgData name="Khattab, Sherif" userId="c83b1e15-36f3-4f46-aceb-05aac24c545e" providerId="ADAL" clId="{2176285C-5A82-574B-966E-0462323217A7}" dt="2021-04-13T14:10:48.536" v="128" actId="2696"/>
        <pc:sldMkLst>
          <pc:docMk/>
          <pc:sldMk cId="3532216384" sldId="426"/>
        </pc:sldMkLst>
      </pc:sldChg>
      <pc:sldChg chg="del">
        <pc:chgData name="Khattab, Sherif" userId="c83b1e15-36f3-4f46-aceb-05aac24c545e" providerId="ADAL" clId="{2176285C-5A82-574B-966E-0462323217A7}" dt="2021-04-13T14:10:48.536" v="128" actId="2696"/>
        <pc:sldMkLst>
          <pc:docMk/>
          <pc:sldMk cId="1316130764" sldId="427"/>
        </pc:sldMkLst>
      </pc:sldChg>
      <pc:sldChg chg="add del">
        <pc:chgData name="Khattab, Sherif" userId="c83b1e15-36f3-4f46-aceb-05aac24c545e" providerId="ADAL" clId="{2176285C-5A82-574B-966E-0462323217A7}" dt="2021-04-13T14:35:31.190" v="362"/>
        <pc:sldMkLst>
          <pc:docMk/>
          <pc:sldMk cId="1077041622" sldId="428"/>
        </pc:sldMkLst>
      </pc:sldChg>
      <pc:sldChg chg="del">
        <pc:chgData name="Khattab, Sherif" userId="c83b1e15-36f3-4f46-aceb-05aac24c545e" providerId="ADAL" clId="{2176285C-5A82-574B-966E-0462323217A7}" dt="2021-04-13T14:10:48.536" v="128" actId="2696"/>
        <pc:sldMkLst>
          <pc:docMk/>
          <pc:sldMk cId="3005745473" sldId="436"/>
        </pc:sldMkLst>
      </pc:sldChg>
      <pc:sldChg chg="modSp modAnim">
        <pc:chgData name="Khattab, Sherif" userId="c83b1e15-36f3-4f46-aceb-05aac24c545e" providerId="ADAL" clId="{2176285C-5A82-574B-966E-0462323217A7}" dt="2021-04-13T14:09:01.652" v="7" actId="20577"/>
        <pc:sldMkLst>
          <pc:docMk/>
          <pc:sldMk cId="702367729" sldId="496"/>
        </pc:sldMkLst>
        <pc:spChg chg="mod">
          <ac:chgData name="Khattab, Sherif" userId="c83b1e15-36f3-4f46-aceb-05aac24c545e" providerId="ADAL" clId="{2176285C-5A82-574B-966E-0462323217A7}" dt="2021-04-13T14:09:01.652" v="7" actId="20577"/>
          <ac:spMkLst>
            <pc:docMk/>
            <pc:sldMk cId="702367729" sldId="496"/>
            <ac:spMk id="3" creationId="{2466C52D-9A48-4683-BE7F-268D8DB7FAAD}"/>
          </ac:spMkLst>
        </pc:spChg>
      </pc:sldChg>
      <pc:sldChg chg="modSp mod modAnim addCm delCm">
        <pc:chgData name="Khattab, Sherif" userId="c83b1e15-36f3-4f46-aceb-05aac24c545e" providerId="ADAL" clId="{2176285C-5A82-574B-966E-0462323217A7}" dt="2021-04-13T14:41:59.197" v="552"/>
        <pc:sldMkLst>
          <pc:docMk/>
          <pc:sldMk cId="4202616107" sldId="500"/>
        </pc:sldMkLst>
        <pc:spChg chg="mod">
          <ac:chgData name="Khattab, Sherif" userId="c83b1e15-36f3-4f46-aceb-05aac24c545e" providerId="ADAL" clId="{2176285C-5A82-574B-966E-0462323217A7}" dt="2021-04-13T14:35:37.714" v="364" actId="20577"/>
          <ac:spMkLst>
            <pc:docMk/>
            <pc:sldMk cId="4202616107" sldId="500"/>
            <ac:spMk id="2" creationId="{6BF01C35-B7E9-AD43-99C8-95170559C8A0}"/>
          </ac:spMkLst>
        </pc:spChg>
        <pc:spChg chg="mod">
          <ac:chgData name="Khattab, Sherif" userId="c83b1e15-36f3-4f46-aceb-05aac24c545e" providerId="ADAL" clId="{2176285C-5A82-574B-966E-0462323217A7}" dt="2021-04-13T14:37:23.079" v="430" actId="6549"/>
          <ac:spMkLst>
            <pc:docMk/>
            <pc:sldMk cId="4202616107" sldId="500"/>
            <ac:spMk id="3" creationId="{443F42C8-5750-0341-86AA-B64ED9D37EB6}"/>
          </ac:spMkLst>
        </pc:spChg>
      </pc:sldChg>
      <pc:sldChg chg="modSp mod">
        <pc:chgData name="Khattab, Sherif" userId="c83b1e15-36f3-4f46-aceb-05aac24c545e" providerId="ADAL" clId="{2176285C-5A82-574B-966E-0462323217A7}" dt="2021-04-13T14:10:37.611" v="127" actId="20577"/>
        <pc:sldMkLst>
          <pc:docMk/>
          <pc:sldMk cId="2116864396" sldId="505"/>
        </pc:sldMkLst>
        <pc:spChg chg="mod">
          <ac:chgData name="Khattab, Sherif" userId="c83b1e15-36f3-4f46-aceb-05aac24c545e" providerId="ADAL" clId="{2176285C-5A82-574B-966E-0462323217A7}" dt="2021-04-13T14:10:37.611" v="127" actId="20577"/>
          <ac:spMkLst>
            <pc:docMk/>
            <pc:sldMk cId="2116864396" sldId="505"/>
            <ac:spMk id="3" creationId="{9FDE3B14-90B9-4B5A-83C7-6E633E32EA28}"/>
          </ac:spMkLst>
        </pc:spChg>
      </pc:sldChg>
      <pc:sldChg chg="modSp mod">
        <pc:chgData name="Khattab, Sherif" userId="c83b1e15-36f3-4f46-aceb-05aac24c545e" providerId="ADAL" clId="{2176285C-5A82-574B-966E-0462323217A7}" dt="2021-04-13T14:10:26.996" v="115" actId="20577"/>
        <pc:sldMkLst>
          <pc:docMk/>
          <pc:sldMk cId="3652489610" sldId="506"/>
        </pc:sldMkLst>
        <pc:spChg chg="mod">
          <ac:chgData name="Khattab, Sherif" userId="c83b1e15-36f3-4f46-aceb-05aac24c545e" providerId="ADAL" clId="{2176285C-5A82-574B-966E-0462323217A7}" dt="2021-04-13T14:10:26.996" v="115" actId="20577"/>
          <ac:spMkLst>
            <pc:docMk/>
            <pc:sldMk cId="3652489610" sldId="506"/>
            <ac:spMk id="3" creationId="{9FDE3B14-90B9-4B5A-83C7-6E633E32EA28}"/>
          </ac:spMkLst>
        </pc:spChg>
      </pc:sldChg>
      <pc:sldChg chg="add del ord">
        <pc:chgData name="Khattab, Sherif" userId="c83b1e15-36f3-4f46-aceb-05aac24c545e" providerId="ADAL" clId="{2176285C-5A82-574B-966E-0462323217A7}" dt="2021-04-13T14:40:58.080" v="549" actId="20578"/>
        <pc:sldMkLst>
          <pc:docMk/>
          <pc:sldMk cId="3678700985" sldId="549"/>
        </pc:sldMkLst>
      </pc:sldChg>
      <pc:sldChg chg="modSp mod modAnim">
        <pc:chgData name="Khattab, Sherif" userId="c83b1e15-36f3-4f46-aceb-05aac24c545e" providerId="ADAL" clId="{2176285C-5A82-574B-966E-0462323217A7}" dt="2021-04-13T14:42:21.522" v="557"/>
        <pc:sldMkLst>
          <pc:docMk/>
          <pc:sldMk cId="1942274538" sldId="551"/>
        </pc:sldMkLst>
        <pc:spChg chg="mod">
          <ac:chgData name="Khattab, Sherif" userId="c83b1e15-36f3-4f46-aceb-05aac24c545e" providerId="ADAL" clId="{2176285C-5A82-574B-966E-0462323217A7}" dt="2021-04-13T14:36:40.688" v="419" actId="20577"/>
          <ac:spMkLst>
            <pc:docMk/>
            <pc:sldMk cId="1942274538" sldId="551"/>
            <ac:spMk id="2" creationId="{122608A9-71BD-4B42-8960-588833F58A3C}"/>
          </ac:spMkLst>
        </pc:spChg>
        <pc:spChg chg="mod">
          <ac:chgData name="Khattab, Sherif" userId="c83b1e15-36f3-4f46-aceb-05aac24c545e" providerId="ADAL" clId="{2176285C-5A82-574B-966E-0462323217A7}" dt="2021-04-13T14:39:27.199" v="541" actId="21"/>
          <ac:spMkLst>
            <pc:docMk/>
            <pc:sldMk cId="1942274538" sldId="551"/>
            <ac:spMk id="3" creationId="{EA3A8575-9A0B-314D-B843-93E8CA80DF44}"/>
          </ac:spMkLst>
        </pc:spChg>
      </pc:sldChg>
      <pc:sldChg chg="add del">
        <pc:chgData name="Khattab, Sherif" userId="c83b1e15-36f3-4f46-aceb-05aac24c545e" providerId="ADAL" clId="{2176285C-5A82-574B-966E-0462323217A7}" dt="2021-04-13T14:27:45.057" v="163" actId="2696"/>
        <pc:sldMkLst>
          <pc:docMk/>
          <pc:sldMk cId="954836913" sldId="552"/>
        </pc:sldMkLst>
      </pc:sldChg>
      <pc:sldChg chg="add del">
        <pc:chgData name="Khattab, Sherif" userId="c83b1e15-36f3-4f46-aceb-05aac24c545e" providerId="ADAL" clId="{2176285C-5A82-574B-966E-0462323217A7}" dt="2021-04-13T14:27:30.380" v="161"/>
        <pc:sldMkLst>
          <pc:docMk/>
          <pc:sldMk cId="1182748370" sldId="552"/>
        </pc:sldMkLst>
      </pc:sldChg>
      <pc:sldChg chg="del">
        <pc:chgData name="Khattab, Sherif" userId="c83b1e15-36f3-4f46-aceb-05aac24c545e" providerId="ADAL" clId="{2176285C-5A82-574B-966E-0462323217A7}" dt="2021-04-13T14:09:10.989" v="10" actId="2696"/>
        <pc:sldMkLst>
          <pc:docMk/>
          <pc:sldMk cId="1550480814" sldId="552"/>
        </pc:sldMkLst>
      </pc:sldChg>
      <pc:sldChg chg="add del">
        <pc:chgData name="Khattab, Sherif" userId="c83b1e15-36f3-4f46-aceb-05aac24c545e" providerId="ADAL" clId="{2176285C-5A82-574B-966E-0462323217A7}" dt="2021-04-13T14:30:09.507" v="215"/>
        <pc:sldMkLst>
          <pc:docMk/>
          <pc:sldMk cId="3431961669" sldId="552"/>
        </pc:sldMkLst>
      </pc:sldChg>
      <pc:sldChg chg="modSp new mod modAnim">
        <pc:chgData name="Khattab, Sherif" userId="c83b1e15-36f3-4f46-aceb-05aac24c545e" providerId="ADAL" clId="{2176285C-5A82-574B-966E-0462323217A7}" dt="2021-04-13T14:42:08.601" v="554"/>
        <pc:sldMkLst>
          <pc:docMk/>
          <pc:sldMk cId="3666537090" sldId="552"/>
        </pc:sldMkLst>
        <pc:spChg chg="mod">
          <ac:chgData name="Khattab, Sherif" userId="c83b1e15-36f3-4f46-aceb-05aac24c545e" providerId="ADAL" clId="{2176285C-5A82-574B-966E-0462323217A7}" dt="2021-04-13T14:36:30.632" v="411" actId="20577"/>
          <ac:spMkLst>
            <pc:docMk/>
            <pc:sldMk cId="3666537090" sldId="552"/>
            <ac:spMk id="2" creationId="{4DEC1F74-C4B7-B841-97EB-0DD945302006}"/>
          </ac:spMkLst>
        </pc:spChg>
        <pc:spChg chg="mod">
          <ac:chgData name="Khattab, Sherif" userId="c83b1e15-36f3-4f46-aceb-05aac24c545e" providerId="ADAL" clId="{2176285C-5A82-574B-966E-0462323217A7}" dt="2021-04-13T14:39:59.026" v="548" actId="20577"/>
          <ac:spMkLst>
            <pc:docMk/>
            <pc:sldMk cId="3666537090" sldId="552"/>
            <ac:spMk id="3" creationId="{2D8EF771-FE90-3246-A150-5751A23FB9FE}"/>
          </ac:spMkLst>
        </pc:spChg>
      </pc:sldChg>
      <pc:sldChg chg="del">
        <pc:chgData name="Khattab, Sherif" userId="c83b1e15-36f3-4f46-aceb-05aac24c545e" providerId="ADAL" clId="{2176285C-5A82-574B-966E-0462323217A7}" dt="2021-04-13T14:09:10.493" v="9" actId="2696"/>
        <pc:sldMkLst>
          <pc:docMk/>
          <pc:sldMk cId="1548772503" sldId="553"/>
        </pc:sldMkLst>
      </pc:sldChg>
      <pc:sldChg chg="del">
        <pc:chgData name="Khattab, Sherif" userId="c83b1e15-36f3-4f46-aceb-05aac24c545e" providerId="ADAL" clId="{2176285C-5A82-574B-966E-0462323217A7}" dt="2021-04-13T14:09:11.555" v="11" actId="2696"/>
        <pc:sldMkLst>
          <pc:docMk/>
          <pc:sldMk cId="2896655293" sldId="554"/>
        </pc:sldMkLst>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Khattab, Sherif" userId="c83b1e15-36f3-4f46-aceb-05aac24c545e" providerId="ADAL" clId="{4C600DD3-AA04-4B29-ADD9-AF2DC7482765}"/>
    <pc:docChg chg="addSld delSld modSld">
      <pc:chgData name="Khattab, Sherif" userId="c83b1e15-36f3-4f46-aceb-05aac24c545e" providerId="ADAL" clId="{4C600DD3-AA04-4B29-ADD9-AF2DC7482765}" dt="2021-12-01T17:41:33.892" v="6" actId="2696"/>
      <pc:docMkLst>
        <pc:docMk/>
      </pc:docMkLst>
      <pc:sldChg chg="del">
        <pc:chgData name="Khattab, Sherif" userId="c83b1e15-36f3-4f46-aceb-05aac24c545e" providerId="ADAL" clId="{4C600DD3-AA04-4B29-ADD9-AF2DC7482765}" dt="2021-12-01T17:41:33.892" v="6" actId="2696"/>
        <pc:sldMkLst>
          <pc:docMk/>
          <pc:sldMk cId="3720210171" sldId="287"/>
        </pc:sldMkLst>
      </pc:sldChg>
      <pc:sldChg chg="add del">
        <pc:chgData name="Khattab, Sherif" userId="c83b1e15-36f3-4f46-aceb-05aac24c545e" providerId="ADAL" clId="{4C600DD3-AA04-4B29-ADD9-AF2DC7482765}" dt="2021-12-01T17:41:33.892" v="6" actId="2696"/>
        <pc:sldMkLst>
          <pc:docMk/>
          <pc:sldMk cId="1585906518" sldId="288"/>
        </pc:sldMkLst>
      </pc:sldChg>
      <pc:sldChg chg="del">
        <pc:chgData name="Khattab, Sherif" userId="c83b1e15-36f3-4f46-aceb-05aac24c545e" providerId="ADAL" clId="{4C600DD3-AA04-4B29-ADD9-AF2DC7482765}" dt="2021-12-01T17:41:33.892" v="6" actId="2696"/>
        <pc:sldMkLst>
          <pc:docMk/>
          <pc:sldMk cId="4215950957" sldId="289"/>
        </pc:sldMkLst>
      </pc:sldChg>
      <pc:sldChg chg="del">
        <pc:chgData name="Khattab, Sherif" userId="c83b1e15-36f3-4f46-aceb-05aac24c545e" providerId="ADAL" clId="{4C600DD3-AA04-4B29-ADD9-AF2DC7482765}" dt="2021-12-01T17:41:33.892" v="6" actId="2696"/>
        <pc:sldMkLst>
          <pc:docMk/>
          <pc:sldMk cId="3124210265" sldId="290"/>
        </pc:sldMkLst>
      </pc:sldChg>
      <pc:sldChg chg="add del">
        <pc:chgData name="Khattab, Sherif" userId="c83b1e15-36f3-4f46-aceb-05aac24c545e" providerId="ADAL" clId="{4C600DD3-AA04-4B29-ADD9-AF2DC7482765}" dt="2021-12-01T17:41:33.892" v="6" actId="2696"/>
        <pc:sldMkLst>
          <pc:docMk/>
          <pc:sldMk cId="2744154349" sldId="300"/>
        </pc:sldMkLst>
      </pc:sldChg>
      <pc:sldChg chg="add del">
        <pc:chgData name="Khattab, Sherif" userId="c83b1e15-36f3-4f46-aceb-05aac24c545e" providerId="ADAL" clId="{4C600DD3-AA04-4B29-ADD9-AF2DC7482765}" dt="2021-12-01T17:41:33.892" v="6" actId="2696"/>
        <pc:sldMkLst>
          <pc:docMk/>
          <pc:sldMk cId="1055431384" sldId="395"/>
        </pc:sldMkLst>
      </pc:sldChg>
      <pc:sldChg chg="add del">
        <pc:chgData name="Khattab, Sherif" userId="c83b1e15-36f3-4f46-aceb-05aac24c545e" providerId="ADAL" clId="{4C600DD3-AA04-4B29-ADD9-AF2DC7482765}" dt="2021-12-01T17:41:33.892" v="6" actId="2696"/>
        <pc:sldMkLst>
          <pc:docMk/>
          <pc:sldMk cId="3254031112" sldId="418"/>
        </pc:sldMkLst>
      </pc:sldChg>
      <pc:sldChg chg="add del">
        <pc:chgData name="Khattab, Sherif" userId="c83b1e15-36f3-4f46-aceb-05aac24c545e" providerId="ADAL" clId="{4C600DD3-AA04-4B29-ADD9-AF2DC7482765}" dt="2021-12-01T17:41:33.892" v="6" actId="2696"/>
        <pc:sldMkLst>
          <pc:docMk/>
          <pc:sldMk cId="2870137101" sldId="420"/>
        </pc:sldMkLst>
      </pc:sldChg>
      <pc:sldChg chg="add del">
        <pc:chgData name="Khattab, Sherif" userId="c83b1e15-36f3-4f46-aceb-05aac24c545e" providerId="ADAL" clId="{4C600DD3-AA04-4B29-ADD9-AF2DC7482765}" dt="2021-12-01T17:41:33.892" v="6" actId="2696"/>
        <pc:sldMkLst>
          <pc:docMk/>
          <pc:sldMk cId="1670312813" sldId="421"/>
        </pc:sldMkLst>
      </pc:sldChg>
      <pc:sldChg chg="add del">
        <pc:chgData name="Khattab, Sherif" userId="c83b1e15-36f3-4f46-aceb-05aac24c545e" providerId="ADAL" clId="{4C600DD3-AA04-4B29-ADD9-AF2DC7482765}" dt="2021-12-01T17:41:33.892" v="6" actId="2696"/>
        <pc:sldMkLst>
          <pc:docMk/>
          <pc:sldMk cId="1428579007" sldId="422"/>
        </pc:sldMkLst>
      </pc:sldChg>
      <pc:sldChg chg="add del">
        <pc:chgData name="Khattab, Sherif" userId="c83b1e15-36f3-4f46-aceb-05aac24c545e" providerId="ADAL" clId="{4C600DD3-AA04-4B29-ADD9-AF2DC7482765}" dt="2021-12-01T17:41:33.892" v="6" actId="2696"/>
        <pc:sldMkLst>
          <pc:docMk/>
          <pc:sldMk cId="613526993" sldId="423"/>
        </pc:sldMkLst>
      </pc:sldChg>
      <pc:sldChg chg="add del">
        <pc:chgData name="Khattab, Sherif" userId="c83b1e15-36f3-4f46-aceb-05aac24c545e" providerId="ADAL" clId="{4C600DD3-AA04-4B29-ADD9-AF2DC7482765}" dt="2021-12-01T17:41:33.892" v="6" actId="2696"/>
        <pc:sldMkLst>
          <pc:docMk/>
          <pc:sldMk cId="544263778" sldId="424"/>
        </pc:sldMkLst>
      </pc:sldChg>
      <pc:sldChg chg="add del">
        <pc:chgData name="Khattab, Sherif" userId="c83b1e15-36f3-4f46-aceb-05aac24c545e" providerId="ADAL" clId="{4C600DD3-AA04-4B29-ADD9-AF2DC7482765}" dt="2021-12-01T17:41:33.892" v="6" actId="2696"/>
        <pc:sldMkLst>
          <pc:docMk/>
          <pc:sldMk cId="1034715571" sldId="425"/>
        </pc:sldMkLst>
      </pc:sldChg>
      <pc:sldChg chg="add del">
        <pc:chgData name="Khattab, Sherif" userId="c83b1e15-36f3-4f46-aceb-05aac24c545e" providerId="ADAL" clId="{4C600DD3-AA04-4B29-ADD9-AF2DC7482765}" dt="2021-12-01T17:41:33.892" v="6" actId="2696"/>
        <pc:sldMkLst>
          <pc:docMk/>
          <pc:sldMk cId="3532216384" sldId="426"/>
        </pc:sldMkLst>
      </pc:sldChg>
      <pc:sldChg chg="add del">
        <pc:chgData name="Khattab, Sherif" userId="c83b1e15-36f3-4f46-aceb-05aac24c545e" providerId="ADAL" clId="{4C600DD3-AA04-4B29-ADD9-AF2DC7482765}" dt="2021-12-01T17:41:33.892" v="6" actId="2696"/>
        <pc:sldMkLst>
          <pc:docMk/>
          <pc:sldMk cId="1316130764" sldId="427"/>
        </pc:sldMkLst>
      </pc:sldChg>
      <pc:sldChg chg="del">
        <pc:chgData name="Khattab, Sherif" userId="c83b1e15-36f3-4f46-aceb-05aac24c545e" providerId="ADAL" clId="{4C600DD3-AA04-4B29-ADD9-AF2DC7482765}" dt="2021-12-01T17:41:33.892" v="6" actId="2696"/>
        <pc:sldMkLst>
          <pc:docMk/>
          <pc:sldMk cId="1077041622" sldId="428"/>
        </pc:sldMkLst>
      </pc:sldChg>
      <pc:sldChg chg="del">
        <pc:chgData name="Khattab, Sherif" userId="c83b1e15-36f3-4f46-aceb-05aac24c545e" providerId="ADAL" clId="{4C600DD3-AA04-4B29-ADD9-AF2DC7482765}" dt="2021-12-01T17:41:33.892" v="6" actId="2696"/>
        <pc:sldMkLst>
          <pc:docMk/>
          <pc:sldMk cId="2886175264" sldId="429"/>
        </pc:sldMkLst>
      </pc:sldChg>
      <pc:sldChg chg="del">
        <pc:chgData name="Khattab, Sherif" userId="c83b1e15-36f3-4f46-aceb-05aac24c545e" providerId="ADAL" clId="{4C600DD3-AA04-4B29-ADD9-AF2DC7482765}" dt="2021-12-01T17:41:33.892" v="6" actId="2696"/>
        <pc:sldMkLst>
          <pc:docMk/>
          <pc:sldMk cId="1039785599" sldId="430"/>
        </pc:sldMkLst>
      </pc:sldChg>
      <pc:sldChg chg="add del">
        <pc:chgData name="Khattab, Sherif" userId="c83b1e15-36f3-4f46-aceb-05aac24c545e" providerId="ADAL" clId="{4C600DD3-AA04-4B29-ADD9-AF2DC7482765}" dt="2021-12-01T17:41:33.892" v="6" actId="2696"/>
        <pc:sldMkLst>
          <pc:docMk/>
          <pc:sldMk cId="1901348275" sldId="431"/>
        </pc:sldMkLst>
      </pc:sldChg>
      <pc:sldChg chg="add del">
        <pc:chgData name="Khattab, Sherif" userId="c83b1e15-36f3-4f46-aceb-05aac24c545e" providerId="ADAL" clId="{4C600DD3-AA04-4B29-ADD9-AF2DC7482765}" dt="2021-12-01T17:41:33.892" v="6" actId="2696"/>
        <pc:sldMkLst>
          <pc:docMk/>
          <pc:sldMk cId="3431660730" sldId="433"/>
        </pc:sldMkLst>
      </pc:sldChg>
      <pc:sldChg chg="add del">
        <pc:chgData name="Khattab, Sherif" userId="c83b1e15-36f3-4f46-aceb-05aac24c545e" providerId="ADAL" clId="{4C600DD3-AA04-4B29-ADD9-AF2DC7482765}" dt="2021-12-01T17:41:33.892" v="6" actId="2696"/>
        <pc:sldMkLst>
          <pc:docMk/>
          <pc:sldMk cId="417002093" sldId="434"/>
        </pc:sldMkLst>
      </pc:sldChg>
      <pc:sldChg chg="add del">
        <pc:chgData name="Khattab, Sherif" userId="c83b1e15-36f3-4f46-aceb-05aac24c545e" providerId="ADAL" clId="{4C600DD3-AA04-4B29-ADD9-AF2DC7482765}" dt="2021-12-01T17:41:33.892" v="6" actId="2696"/>
        <pc:sldMkLst>
          <pc:docMk/>
          <pc:sldMk cId="315914909" sldId="435"/>
        </pc:sldMkLst>
      </pc:sldChg>
      <pc:sldChg chg="add del">
        <pc:chgData name="Khattab, Sherif" userId="c83b1e15-36f3-4f46-aceb-05aac24c545e" providerId="ADAL" clId="{4C600DD3-AA04-4B29-ADD9-AF2DC7482765}" dt="2021-12-01T17:41:33.892" v="6" actId="2696"/>
        <pc:sldMkLst>
          <pc:docMk/>
          <pc:sldMk cId="3005745473" sldId="436"/>
        </pc:sldMkLst>
      </pc:sldChg>
      <pc:sldChg chg="add del">
        <pc:chgData name="Khattab, Sherif" userId="c83b1e15-36f3-4f46-aceb-05aac24c545e" providerId="ADAL" clId="{4C600DD3-AA04-4B29-ADD9-AF2DC7482765}" dt="2021-12-01T17:41:33.892" v="6" actId="2696"/>
        <pc:sldMkLst>
          <pc:docMk/>
          <pc:sldMk cId="2382635928" sldId="437"/>
        </pc:sldMkLst>
      </pc:sldChg>
      <pc:sldChg chg="add del">
        <pc:chgData name="Khattab, Sherif" userId="c83b1e15-36f3-4f46-aceb-05aac24c545e" providerId="ADAL" clId="{4C600DD3-AA04-4B29-ADD9-AF2DC7482765}" dt="2021-12-01T17:41:33.892" v="6" actId="2696"/>
        <pc:sldMkLst>
          <pc:docMk/>
          <pc:sldMk cId="3110092608" sldId="438"/>
        </pc:sldMkLst>
      </pc:sldChg>
      <pc:sldChg chg="add del">
        <pc:chgData name="Khattab, Sherif" userId="c83b1e15-36f3-4f46-aceb-05aac24c545e" providerId="ADAL" clId="{4C600DD3-AA04-4B29-ADD9-AF2DC7482765}" dt="2021-12-01T17:41:33.892" v="6" actId="2696"/>
        <pc:sldMkLst>
          <pc:docMk/>
          <pc:sldMk cId="678617935" sldId="440"/>
        </pc:sldMkLst>
      </pc:sldChg>
      <pc:sldChg chg="del">
        <pc:chgData name="Khattab, Sherif" userId="c83b1e15-36f3-4f46-aceb-05aac24c545e" providerId="ADAL" clId="{4C600DD3-AA04-4B29-ADD9-AF2DC7482765}" dt="2021-12-01T17:41:33.892" v="6" actId="2696"/>
        <pc:sldMkLst>
          <pc:docMk/>
          <pc:sldMk cId="1709473859" sldId="441"/>
        </pc:sldMkLst>
      </pc:sldChg>
      <pc:sldChg chg="del">
        <pc:chgData name="Khattab, Sherif" userId="c83b1e15-36f3-4f46-aceb-05aac24c545e" providerId="ADAL" clId="{4C600DD3-AA04-4B29-ADD9-AF2DC7482765}" dt="2021-12-01T17:41:33.892" v="6" actId="2696"/>
        <pc:sldMkLst>
          <pc:docMk/>
          <pc:sldMk cId="4202616107" sldId="500"/>
        </pc:sldMkLst>
      </pc:sldChg>
      <pc:sldChg chg="del">
        <pc:chgData name="Khattab, Sherif" userId="c83b1e15-36f3-4f46-aceb-05aac24c545e" providerId="ADAL" clId="{4C600DD3-AA04-4B29-ADD9-AF2DC7482765}" dt="2021-12-01T17:41:33.892" v="6" actId="2696"/>
        <pc:sldMkLst>
          <pc:docMk/>
          <pc:sldMk cId="3652489610" sldId="506"/>
        </pc:sldMkLst>
      </pc:sldChg>
      <pc:sldChg chg="del">
        <pc:chgData name="Khattab, Sherif" userId="c83b1e15-36f3-4f46-aceb-05aac24c545e" providerId="ADAL" clId="{4C600DD3-AA04-4B29-ADD9-AF2DC7482765}" dt="2021-12-01T17:41:33.892" v="6" actId="2696"/>
        <pc:sldMkLst>
          <pc:docMk/>
          <pc:sldMk cId="3678700985" sldId="549"/>
        </pc:sldMkLst>
      </pc:sldChg>
      <pc:sldChg chg="del">
        <pc:chgData name="Khattab, Sherif" userId="c83b1e15-36f3-4f46-aceb-05aac24c545e" providerId="ADAL" clId="{4C600DD3-AA04-4B29-ADD9-AF2DC7482765}" dt="2021-12-01T17:41:33.892" v="6" actId="2696"/>
        <pc:sldMkLst>
          <pc:docMk/>
          <pc:sldMk cId="1942274538" sldId="551"/>
        </pc:sldMkLst>
      </pc:sldChg>
      <pc:sldChg chg="del">
        <pc:chgData name="Khattab, Sherif" userId="c83b1e15-36f3-4f46-aceb-05aac24c545e" providerId="ADAL" clId="{4C600DD3-AA04-4B29-ADD9-AF2DC7482765}" dt="2021-12-01T17:41:33.892" v="6" actId="2696"/>
        <pc:sldMkLst>
          <pc:docMk/>
          <pc:sldMk cId="3666537090" sldId="552"/>
        </pc:sldMkLst>
      </pc:sldChg>
      <pc:sldChg chg="del">
        <pc:chgData name="Khattab, Sherif" userId="c83b1e15-36f3-4f46-aceb-05aac24c545e" providerId="ADAL" clId="{4C600DD3-AA04-4B29-ADD9-AF2DC7482765}" dt="2021-12-01T17:41:33.892" v="6" actId="2696"/>
        <pc:sldMkLst>
          <pc:docMk/>
          <pc:sldMk cId="2169443836" sldId="553"/>
        </pc:sldMkLst>
      </pc:sldChg>
      <pc:sldChg chg="del">
        <pc:chgData name="Khattab, Sherif" userId="c83b1e15-36f3-4f46-aceb-05aac24c545e" providerId="ADAL" clId="{4C600DD3-AA04-4B29-ADD9-AF2DC7482765}" dt="2021-12-01T17:41:33.892" v="6" actId="2696"/>
        <pc:sldMkLst>
          <pc:docMk/>
          <pc:sldMk cId="3577659516" sldId="554"/>
        </pc:sldMkLst>
      </pc:sldChg>
      <pc:sldChg chg="del">
        <pc:chgData name="Khattab, Sherif" userId="c83b1e15-36f3-4f46-aceb-05aac24c545e" providerId="ADAL" clId="{4C600DD3-AA04-4B29-ADD9-AF2DC7482765}" dt="2021-12-01T17:41:33.892" v="6" actId="2696"/>
        <pc:sldMkLst>
          <pc:docMk/>
          <pc:sldMk cId="807322607" sldId="555"/>
        </pc:sldMkLst>
      </pc:sldChg>
      <pc:sldChg chg="del">
        <pc:chgData name="Khattab, Sherif" userId="c83b1e15-36f3-4f46-aceb-05aac24c545e" providerId="ADAL" clId="{4C600DD3-AA04-4B29-ADD9-AF2DC7482765}" dt="2021-12-01T17:41:33.892" v="6" actId="2696"/>
        <pc:sldMkLst>
          <pc:docMk/>
          <pc:sldMk cId="3193974366" sldId="556"/>
        </pc:sldMkLst>
      </pc:sldChg>
      <pc:sldChg chg="del">
        <pc:chgData name="Khattab, Sherif" userId="c83b1e15-36f3-4f46-aceb-05aac24c545e" providerId="ADAL" clId="{4C600DD3-AA04-4B29-ADD9-AF2DC7482765}" dt="2021-12-01T17:41:33.892" v="6" actId="2696"/>
        <pc:sldMkLst>
          <pc:docMk/>
          <pc:sldMk cId="3248997697" sldId="557"/>
        </pc:sldMkLst>
      </pc:sldChg>
      <pc:sldChg chg="add del">
        <pc:chgData name="Khattab, Sherif" userId="c83b1e15-36f3-4f46-aceb-05aac24c545e" providerId="ADAL" clId="{4C600DD3-AA04-4B29-ADD9-AF2DC7482765}" dt="2021-12-01T17:41:33.892" v="6" actId="2696"/>
        <pc:sldMkLst>
          <pc:docMk/>
          <pc:sldMk cId="2039483453" sldId="558"/>
        </pc:sldMkLst>
      </pc:sldChg>
      <pc:sldChg chg="add del">
        <pc:chgData name="Khattab, Sherif" userId="c83b1e15-36f3-4f46-aceb-05aac24c545e" providerId="ADAL" clId="{4C600DD3-AA04-4B29-ADD9-AF2DC7482765}" dt="2021-12-01T17:41:33.892" v="6" actId="2696"/>
        <pc:sldMkLst>
          <pc:docMk/>
          <pc:sldMk cId="1112189714" sldId="559"/>
        </pc:sldMkLst>
      </pc:sldChg>
      <pc:sldChg chg="add del">
        <pc:chgData name="Khattab, Sherif" userId="c83b1e15-36f3-4f46-aceb-05aac24c545e" providerId="ADAL" clId="{4C600DD3-AA04-4B29-ADD9-AF2DC7482765}" dt="2021-12-01T17:41:33.892" v="6" actId="2696"/>
        <pc:sldMkLst>
          <pc:docMk/>
          <pc:sldMk cId="1623452237" sldId="560"/>
        </pc:sldMkLst>
      </pc:sldChg>
      <pc:sldChg chg="add del">
        <pc:chgData name="Khattab, Sherif" userId="c83b1e15-36f3-4f46-aceb-05aac24c545e" providerId="ADAL" clId="{4C600DD3-AA04-4B29-ADD9-AF2DC7482765}" dt="2021-12-01T17:41:33.892" v="6" actId="2696"/>
        <pc:sldMkLst>
          <pc:docMk/>
          <pc:sldMk cId="1118445226" sldId="561"/>
        </pc:sldMkLst>
      </pc:sldChg>
      <pc:sldChg chg="add del">
        <pc:chgData name="Khattab, Sherif" userId="c83b1e15-36f3-4f46-aceb-05aac24c545e" providerId="ADAL" clId="{4C600DD3-AA04-4B29-ADD9-AF2DC7482765}" dt="2021-12-01T17:41:33.892" v="6" actId="2696"/>
        <pc:sldMkLst>
          <pc:docMk/>
          <pc:sldMk cId="953032901" sldId="562"/>
        </pc:sldMkLst>
      </pc:sldChg>
      <pc:sldChg chg="add del">
        <pc:chgData name="Khattab, Sherif" userId="c83b1e15-36f3-4f46-aceb-05aac24c545e" providerId="ADAL" clId="{4C600DD3-AA04-4B29-ADD9-AF2DC7482765}" dt="2021-12-01T17:41:33.892" v="6" actId="2696"/>
        <pc:sldMkLst>
          <pc:docMk/>
          <pc:sldMk cId="2802158369" sldId="669"/>
        </pc:sldMkLst>
      </pc:sldChg>
      <pc:sldChg chg="add del">
        <pc:chgData name="Khattab, Sherif" userId="c83b1e15-36f3-4f46-aceb-05aac24c545e" providerId="ADAL" clId="{4C600DD3-AA04-4B29-ADD9-AF2DC7482765}" dt="2021-12-01T17:41:33.892" v="6" actId="2696"/>
        <pc:sldMkLst>
          <pc:docMk/>
          <pc:sldMk cId="1642479177" sldId="670"/>
        </pc:sldMkLst>
      </pc:sldChg>
      <pc:sldChg chg="add del">
        <pc:chgData name="Khattab, Sherif" userId="c83b1e15-36f3-4f46-aceb-05aac24c545e" providerId="ADAL" clId="{4C600DD3-AA04-4B29-ADD9-AF2DC7482765}" dt="2021-12-01T17:41:33.892" v="6" actId="2696"/>
        <pc:sldMkLst>
          <pc:docMk/>
          <pc:sldMk cId="3425462745" sldId="689"/>
        </pc:sldMkLst>
      </pc:sldChg>
      <pc:sldChg chg="add del">
        <pc:chgData name="Khattab, Sherif" userId="c83b1e15-36f3-4f46-aceb-05aac24c545e" providerId="ADAL" clId="{4C600DD3-AA04-4B29-ADD9-AF2DC7482765}" dt="2021-12-01T17:41:33.892" v="6" actId="2696"/>
        <pc:sldMkLst>
          <pc:docMk/>
          <pc:sldMk cId="983398899" sldId="690"/>
        </pc:sldMkLst>
      </pc:sldChg>
      <pc:sldChg chg="add del">
        <pc:chgData name="Khattab, Sherif" userId="c83b1e15-36f3-4f46-aceb-05aac24c545e" providerId="ADAL" clId="{4C600DD3-AA04-4B29-ADD9-AF2DC7482765}" dt="2021-12-01T17:41:33.892" v="6" actId="2696"/>
        <pc:sldMkLst>
          <pc:docMk/>
          <pc:sldMk cId="3993778012" sldId="691"/>
        </pc:sldMkLst>
      </pc:sldChg>
      <pc:sldChg chg="add del">
        <pc:chgData name="Khattab, Sherif" userId="c83b1e15-36f3-4f46-aceb-05aac24c545e" providerId="ADAL" clId="{4C600DD3-AA04-4B29-ADD9-AF2DC7482765}" dt="2021-12-01T17:41:33.892" v="6" actId="2696"/>
        <pc:sldMkLst>
          <pc:docMk/>
          <pc:sldMk cId="1548772503" sldId="692"/>
        </pc:sldMkLst>
      </pc:sldChg>
      <pc:sldChg chg="add del">
        <pc:chgData name="Khattab, Sherif" userId="c83b1e15-36f3-4f46-aceb-05aac24c545e" providerId="ADAL" clId="{4C600DD3-AA04-4B29-ADD9-AF2DC7482765}" dt="2021-12-01T17:41:33.892" v="6" actId="2696"/>
        <pc:sldMkLst>
          <pc:docMk/>
          <pc:sldMk cId="1550480814" sldId="693"/>
        </pc:sldMkLst>
      </pc:sldChg>
      <pc:sldChg chg="add del">
        <pc:chgData name="Khattab, Sherif" userId="c83b1e15-36f3-4f46-aceb-05aac24c545e" providerId="ADAL" clId="{4C600DD3-AA04-4B29-ADD9-AF2DC7482765}" dt="2021-12-01T17:41:33.892" v="6" actId="2696"/>
        <pc:sldMkLst>
          <pc:docMk/>
          <pc:sldMk cId="2896655293" sldId="694"/>
        </pc:sldMkLst>
      </pc:sldChg>
      <pc:sldChg chg="add del">
        <pc:chgData name="Khattab, Sherif" userId="c83b1e15-36f3-4f46-aceb-05aac24c545e" providerId="ADAL" clId="{4C600DD3-AA04-4B29-ADD9-AF2DC7482765}" dt="2021-12-01T17:41:33.892" v="6" actId="2696"/>
        <pc:sldMkLst>
          <pc:docMk/>
          <pc:sldMk cId="4252493478" sldId="695"/>
        </pc:sldMkLst>
      </pc:sldChg>
      <pc:sldChg chg="add del">
        <pc:chgData name="Khattab, Sherif" userId="c83b1e15-36f3-4f46-aceb-05aac24c545e" providerId="ADAL" clId="{4C600DD3-AA04-4B29-ADD9-AF2DC7482765}" dt="2021-11-17T17:47:03.684" v="4"/>
        <pc:sldMkLst>
          <pc:docMk/>
          <pc:sldMk cId="806357143" sldId="696"/>
        </pc:sldMkLst>
      </pc:sldChg>
      <pc:sldChg chg="add del">
        <pc:chgData name="Khattab, Sherif" userId="c83b1e15-36f3-4f46-aceb-05aac24c545e" providerId="ADAL" clId="{4C600DD3-AA04-4B29-ADD9-AF2DC7482765}" dt="2021-12-01T17:41:33.892" v="6" actId="2696"/>
        <pc:sldMkLst>
          <pc:docMk/>
          <pc:sldMk cId="4071025667" sldId="696"/>
        </pc:sldMkLst>
      </pc:sldChg>
      <pc:sldChg chg="add del">
        <pc:chgData name="Khattab, Sherif" userId="c83b1e15-36f3-4f46-aceb-05aac24c545e" providerId="ADAL" clId="{4C600DD3-AA04-4B29-ADD9-AF2DC7482765}" dt="2021-12-01T17:41:33.892" v="6" actId="2696"/>
        <pc:sldMkLst>
          <pc:docMk/>
          <pc:sldMk cId="5003519" sldId="697"/>
        </pc:sldMkLst>
      </pc:sldChg>
      <pc:sldChg chg="add del">
        <pc:chgData name="Khattab, Sherif" userId="c83b1e15-36f3-4f46-aceb-05aac24c545e" providerId="ADAL" clId="{4C600DD3-AA04-4B29-ADD9-AF2DC7482765}" dt="2021-12-01T17:41:33.892" v="6" actId="2696"/>
        <pc:sldMkLst>
          <pc:docMk/>
          <pc:sldMk cId="16228426" sldId="698"/>
        </pc:sldMkLst>
      </pc:sldChg>
      <pc:sldChg chg="add del">
        <pc:chgData name="Khattab, Sherif" userId="c83b1e15-36f3-4f46-aceb-05aac24c545e" providerId="ADAL" clId="{4C600DD3-AA04-4B29-ADD9-AF2DC7482765}" dt="2021-11-17T17:47:03.684" v="4"/>
        <pc:sldMkLst>
          <pc:docMk/>
          <pc:sldMk cId="820095213" sldId="698"/>
        </pc:sldMkLst>
      </pc:sldChg>
      <pc:sldChg chg="add del">
        <pc:chgData name="Khattab, Sherif" userId="c83b1e15-36f3-4f46-aceb-05aac24c545e" providerId="ADAL" clId="{4C600DD3-AA04-4B29-ADD9-AF2DC7482765}" dt="2021-11-17T17:47:03.684" v="4"/>
        <pc:sldMkLst>
          <pc:docMk/>
          <pc:sldMk cId="52997216" sldId="699"/>
        </pc:sldMkLst>
      </pc:sldChg>
      <pc:sldChg chg="add del">
        <pc:chgData name="Khattab, Sherif" userId="c83b1e15-36f3-4f46-aceb-05aac24c545e" providerId="ADAL" clId="{4C600DD3-AA04-4B29-ADD9-AF2DC7482765}" dt="2021-12-01T17:41:33.892" v="6" actId="2696"/>
        <pc:sldMkLst>
          <pc:docMk/>
          <pc:sldMk cId="1303452213" sldId="699"/>
        </pc:sldMkLst>
      </pc:sldChg>
      <pc:sldChg chg="add del">
        <pc:chgData name="Khattab, Sherif" userId="c83b1e15-36f3-4f46-aceb-05aac24c545e" providerId="ADAL" clId="{4C600DD3-AA04-4B29-ADD9-AF2DC7482765}" dt="2021-11-17T17:47:03.684" v="4"/>
        <pc:sldMkLst>
          <pc:docMk/>
          <pc:sldMk cId="1687132591" sldId="700"/>
        </pc:sldMkLst>
      </pc:sldChg>
      <pc:sldChg chg="add del">
        <pc:chgData name="Khattab, Sherif" userId="c83b1e15-36f3-4f46-aceb-05aac24c545e" providerId="ADAL" clId="{4C600DD3-AA04-4B29-ADD9-AF2DC7482765}" dt="2021-12-01T17:41:33.892" v="6" actId="2696"/>
        <pc:sldMkLst>
          <pc:docMk/>
          <pc:sldMk cId="2727832360" sldId="700"/>
        </pc:sldMkLst>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2709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9614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734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7788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68008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82744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21928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83349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93939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4634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271101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627554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55197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0910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5721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574676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90684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76533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686982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078327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26658753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90280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361585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47879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592076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392057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747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02442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23653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78592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516709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42288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10133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3374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01540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96173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9213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7493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878657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682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2215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500179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0172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8898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165338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2508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8438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37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373447657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8505141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903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042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67988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264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058409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71270163"/>
      </p:ext>
    </p:extLst>
  </p:cSld>
  <p:clrMap bg1="lt1" tx1="dk1" bg2="lt2" tx2="dk2" accent1="accent1" accent2="accent2" accent3="accent3" accent4="accent4" accent5="accent5" accent6="accent6" hlink="hlink" folHlink="folHlink"/>
  <p:sldLayoutIdLst>
    <p:sldLayoutId id="2147483653" r:id="rId1"/>
    <p:sldLayoutId id="2147483654"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29596945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37460718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984228673"/>
      </p:ext>
    </p:extLst>
  </p:cSld>
  <p:clrMap bg1="lt1" tx1="dk1" bg2="lt2" tx2="dk2" accent1="accent1" accent2="accent2" accent3="accent3" accent4="accent4" accent5="accent5" accent6="accent6" hlink="hlink" folHlink="folHlink"/>
  <p:sldLayoutIdLst>
    <p:sldLayoutId id="2147483710" r:id="rId1"/>
    <p:sldLayoutId id="214748371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dirty="0">
                <a:solidFill>
                  <a:srgbClr val="FCB818"/>
                </a:solidFill>
                <a:latin typeface="Helvetica" pitchFamily="2" charset="0"/>
              </a:rPr>
              <a:t>Introduction to Operating Systems</a:t>
            </a:r>
            <a:br>
              <a:rPr lang="en-US" sz="3600" dirty="0">
                <a:solidFill>
                  <a:srgbClr val="FCB818"/>
                </a:solidFill>
                <a:latin typeface="Helvetica" pitchFamily="2" charset="0"/>
              </a:rPr>
            </a:br>
            <a:r>
              <a:rPr lang="en-US" sz="3600" dirty="0">
                <a:solidFill>
                  <a:srgbClr val="FCB818"/>
                </a:solidFill>
                <a:latin typeface="Helvetica" pitchFamily="2" charset="0"/>
              </a:rPr>
              <a:t>CS 1550</a:t>
            </a:r>
          </a:p>
        </p:txBody>
      </p:sp>
      <p:sp>
        <p:nvSpPr>
          <p:cNvPr id="3" name="Subtitle 2"/>
          <p:cNvSpPr>
            <a:spLocks noGrp="1"/>
          </p:cNvSpPr>
          <p:nvPr>
            <p:ph type="subTitle" idx="1"/>
          </p:nvPr>
        </p:nvSpPr>
        <p:spPr>
          <a:xfrm>
            <a:off x="133350" y="4283074"/>
            <a:ext cx="9791700" cy="2689225"/>
          </a:xfrm>
        </p:spPr>
        <p:txBody>
          <a:bodyPr>
            <a:normAutofit/>
          </a:bodyPr>
          <a:lstStyle/>
          <a:p>
            <a:r>
              <a:rPr lang="en-US" dirty="0"/>
              <a:t>Spring 2023</a:t>
            </a:r>
          </a:p>
          <a:p>
            <a:pPr eaLnBrk="1">
              <a:lnSpc>
                <a:spcPct val="92000"/>
              </a:lnSpc>
            </a:pPr>
            <a:r>
              <a:rPr lang="en-GB" altLang="en-US" sz="4000" dirty="0"/>
              <a:t>Sherif 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7F19C1-C8A5-B761-9B4E-8ADE8FFF4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3964453"/>
            <a:ext cx="23495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21106C-45D2-8B46-99D0-31DE0A6AD0CD}"/>
              </a:ext>
            </a:extLst>
          </p:cNvPr>
          <p:cNvSpPr>
            <a:spLocks noGrp="1" noChangeArrowheads="1"/>
          </p:cNvSpPr>
          <p:nvPr>
            <p:ph type="title"/>
          </p:nvPr>
        </p:nvSpPr>
        <p:spPr/>
        <p:txBody>
          <a:bodyPr/>
          <a:lstStyle/>
          <a:p>
            <a:r>
              <a:rPr lang="en-US" altLang="en-US"/>
              <a:t>Bitmaps used in a file system dump</a:t>
            </a:r>
          </a:p>
        </p:txBody>
      </p:sp>
      <p:sp>
        <p:nvSpPr>
          <p:cNvPr id="8" name="Content Placeholder 7">
            <a:extLst>
              <a:ext uri="{FF2B5EF4-FFF2-40B4-BE49-F238E27FC236}">
                <a16:creationId xmlns:a16="http://schemas.microsoft.com/office/drawing/2014/main" id="{AA662A0B-1DC7-6742-AB12-1709FFC99FDA}"/>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E35117A-239F-734D-98DB-E4EC41F931F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8A6BB04B-545F-B040-98DC-66C36C2A5F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2791720-B5BB-D64A-B5EA-C10964616E1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4820" name="Picture 4" descr="6-25">
            <a:extLst>
              <a:ext uri="{FF2B5EF4-FFF2-40B4-BE49-F238E27FC236}">
                <a16:creationId xmlns:a16="http://schemas.microsoft.com/office/drawing/2014/main" id="{44A28326-67F2-2640-A5A5-379BD8DC4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2267902"/>
            <a:ext cx="9743581" cy="33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1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51360CA-2FAF-A14C-A71F-1EF151A171CB}"/>
              </a:ext>
            </a:extLst>
          </p:cNvPr>
          <p:cNvSpPr>
            <a:spLocks noGrp="1" noChangeArrowheads="1"/>
          </p:cNvSpPr>
          <p:nvPr>
            <p:ph type="title"/>
          </p:nvPr>
        </p:nvSpPr>
        <p:spPr/>
        <p:txBody>
          <a:bodyPr/>
          <a:lstStyle/>
          <a:p>
            <a:r>
              <a:rPr lang="en-US" altLang="en-US"/>
              <a:t>Checking the file system for consistency</a:t>
            </a:r>
          </a:p>
        </p:txBody>
      </p:sp>
      <p:sp>
        <p:nvSpPr>
          <p:cNvPr id="7" name="Content Placeholder 6">
            <a:extLst>
              <a:ext uri="{FF2B5EF4-FFF2-40B4-BE49-F238E27FC236}">
                <a16:creationId xmlns:a16="http://schemas.microsoft.com/office/drawing/2014/main" id="{F40A94FC-67F9-1E43-B31C-52D8B7763890}"/>
              </a:ext>
            </a:extLst>
          </p:cNvPr>
          <p:cNvSpPr>
            <a:spLocks noGrp="1"/>
          </p:cNvSpPr>
          <p:nvPr>
            <p:ph idx="1"/>
          </p:nvPr>
        </p:nvSpPr>
        <p:spPr/>
        <p:txBody>
          <a:bodyPr/>
          <a:lstStyle/>
          <a:p>
            <a:endParaRPr lang="en-US"/>
          </a:p>
        </p:txBody>
      </p:sp>
      <p:sp>
        <p:nvSpPr>
          <p:cNvPr id="9" name="Footer Placeholder 2">
            <a:extLst>
              <a:ext uri="{FF2B5EF4-FFF2-40B4-BE49-F238E27FC236}">
                <a16:creationId xmlns:a16="http://schemas.microsoft.com/office/drawing/2014/main" id="{AAA88BF9-81A2-8448-A676-632D325DC8D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0" name="Slide Number Placeholder 3">
            <a:extLst>
              <a:ext uri="{FF2B5EF4-FFF2-40B4-BE49-F238E27FC236}">
                <a16:creationId xmlns:a16="http://schemas.microsoft.com/office/drawing/2014/main" id="{AFBA2658-7D5B-974B-B3E6-23789CF60472}"/>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DC7FDD-2165-7845-9AB8-8BDEF06047FC}"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5844" name="Picture 4" descr="6-26">
            <a:extLst>
              <a:ext uri="{FF2B5EF4-FFF2-40B4-BE49-F238E27FC236}">
                <a16:creationId xmlns:a16="http://schemas.microsoft.com/office/drawing/2014/main" id="{C601D1DD-28D5-AF4D-A650-8D2F9EA0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22" y="2096409"/>
            <a:ext cx="9743581" cy="3541848"/>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a:extLst>
              <a:ext uri="{FF2B5EF4-FFF2-40B4-BE49-F238E27FC236}">
                <a16:creationId xmlns:a16="http://schemas.microsoft.com/office/drawing/2014/main" id="{90812D24-5501-2A42-BA35-2A4034696F23}"/>
              </a:ext>
            </a:extLst>
          </p:cNvPr>
          <p:cNvSpPr txBox="1">
            <a:spLocks noChangeArrowheads="1"/>
          </p:cNvSpPr>
          <p:nvPr/>
        </p:nvSpPr>
        <p:spPr bwMode="auto">
          <a:xfrm>
            <a:off x="1177818" y="1763924"/>
            <a:ext cx="1617751"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Consistent</a:t>
            </a:r>
          </a:p>
        </p:txBody>
      </p:sp>
      <p:sp>
        <p:nvSpPr>
          <p:cNvPr id="35846" name="Text Box 6">
            <a:extLst>
              <a:ext uri="{FF2B5EF4-FFF2-40B4-BE49-F238E27FC236}">
                <a16:creationId xmlns:a16="http://schemas.microsoft.com/office/drawing/2014/main" id="{BFDBAA9E-81AB-8047-AD96-A670C4638447}"/>
              </a:ext>
            </a:extLst>
          </p:cNvPr>
          <p:cNvSpPr txBox="1">
            <a:spLocks noChangeArrowheads="1"/>
          </p:cNvSpPr>
          <p:nvPr/>
        </p:nvSpPr>
        <p:spPr bwMode="auto">
          <a:xfrm>
            <a:off x="5341656" y="1763924"/>
            <a:ext cx="32191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Missing (“lost”) block</a:t>
            </a:r>
          </a:p>
        </p:txBody>
      </p:sp>
      <p:sp>
        <p:nvSpPr>
          <p:cNvPr id="35847" name="Text Box 7">
            <a:extLst>
              <a:ext uri="{FF2B5EF4-FFF2-40B4-BE49-F238E27FC236}">
                <a16:creationId xmlns:a16="http://schemas.microsoft.com/office/drawing/2014/main" id="{D9427D31-1088-1744-B918-3EB20EC71717}"/>
              </a:ext>
            </a:extLst>
          </p:cNvPr>
          <p:cNvSpPr txBox="1">
            <a:spLocks noChangeArrowheads="1"/>
          </p:cNvSpPr>
          <p:nvPr/>
        </p:nvSpPr>
        <p:spPr bwMode="auto">
          <a:xfrm>
            <a:off x="48770" y="5543761"/>
            <a:ext cx="38058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free list</a:t>
            </a:r>
          </a:p>
        </p:txBody>
      </p:sp>
      <p:sp>
        <p:nvSpPr>
          <p:cNvPr id="35848" name="Text Box 8">
            <a:extLst>
              <a:ext uri="{FF2B5EF4-FFF2-40B4-BE49-F238E27FC236}">
                <a16:creationId xmlns:a16="http://schemas.microsoft.com/office/drawing/2014/main" id="{A539ADFA-CE60-E243-9978-69C3C26C157C}"/>
              </a:ext>
            </a:extLst>
          </p:cNvPr>
          <p:cNvSpPr txBox="1">
            <a:spLocks noChangeArrowheads="1"/>
          </p:cNvSpPr>
          <p:nvPr/>
        </p:nvSpPr>
        <p:spPr bwMode="auto">
          <a:xfrm>
            <a:off x="4954664" y="5543761"/>
            <a:ext cx="3958135"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two files</a:t>
            </a:r>
          </a:p>
        </p:txBody>
      </p:sp>
      <p:sp>
        <p:nvSpPr>
          <p:cNvPr id="35849" name="AutoShape 9">
            <a:extLst>
              <a:ext uri="{FF2B5EF4-FFF2-40B4-BE49-F238E27FC236}">
                <a16:creationId xmlns:a16="http://schemas.microsoft.com/office/drawing/2014/main" id="{6061E413-B682-704B-8166-818B5CC68E8E}"/>
              </a:ext>
            </a:extLst>
          </p:cNvPr>
          <p:cNvSpPr>
            <a:spLocks noChangeArrowheads="1"/>
          </p:cNvSpPr>
          <p:nvPr/>
        </p:nvSpPr>
        <p:spPr bwMode="auto">
          <a:xfrm>
            <a:off x="5628287" y="2267902"/>
            <a:ext cx="251989" cy="1259946"/>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1613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2</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hide disk access delays?</a:t>
            </a:r>
          </a:p>
          <a:p>
            <a:r>
              <a:rPr lang="en-US" dirty="0"/>
              <a:t>Answer: Caching</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70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CBDDEFB-3874-B045-AC62-0D674C39A8A4}"/>
              </a:ext>
            </a:extLst>
          </p:cNvPr>
          <p:cNvSpPr>
            <a:spLocks noGrp="1" noChangeArrowheads="1"/>
          </p:cNvSpPr>
          <p:nvPr>
            <p:ph type="title"/>
          </p:nvPr>
        </p:nvSpPr>
        <p:spPr/>
        <p:txBody>
          <a:bodyPr/>
          <a:lstStyle/>
          <a:p>
            <a:r>
              <a:rPr lang="en-US" altLang="en-US"/>
              <a:t>File block cache data structures</a:t>
            </a:r>
          </a:p>
        </p:txBody>
      </p:sp>
      <p:sp>
        <p:nvSpPr>
          <p:cNvPr id="8" name="Content Placeholder 7">
            <a:extLst>
              <a:ext uri="{FF2B5EF4-FFF2-40B4-BE49-F238E27FC236}">
                <a16:creationId xmlns:a16="http://schemas.microsoft.com/office/drawing/2014/main" id="{F27DE5A9-FDD7-494D-BFAB-595C129E1277}"/>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ACB8F50-46B4-C04F-84F3-11D895A9A2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52BC6684-E82C-1146-B806-D0852DA986D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F78F972-89CD-8341-973A-2B44FE789B8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6868" name="Picture 4" descr="6-27">
            <a:extLst>
              <a:ext uri="{FF2B5EF4-FFF2-40B4-BE49-F238E27FC236}">
                <a16:creationId xmlns:a16="http://schemas.microsoft.com/office/drawing/2014/main" id="{FCC1F48C-06DB-DA4F-9844-7F5B6E39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183906"/>
            <a:ext cx="9619337" cy="33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5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60101607-01C0-464A-B08B-3AB38BF93B72}"/>
              </a:ext>
            </a:extLst>
          </p:cNvPr>
          <p:cNvSpPr>
            <a:spLocks noGrp="1" noChangeArrowheads="1"/>
          </p:cNvSpPr>
          <p:nvPr>
            <p:ph type="title"/>
          </p:nvPr>
        </p:nvSpPr>
        <p:spPr/>
        <p:txBody>
          <a:bodyPr/>
          <a:lstStyle/>
          <a:p>
            <a:r>
              <a:rPr lang="en-US" altLang="en-US"/>
              <a:t>Log-structured file systems</a:t>
            </a:r>
          </a:p>
        </p:txBody>
      </p:sp>
      <p:sp>
        <p:nvSpPr>
          <p:cNvPr id="38917" name="Rectangle 5">
            <a:extLst>
              <a:ext uri="{FF2B5EF4-FFF2-40B4-BE49-F238E27FC236}">
                <a16:creationId xmlns:a16="http://schemas.microsoft.com/office/drawing/2014/main" id="{708AB974-D717-DC4E-BDE9-D2BB454C5A63}"/>
              </a:ext>
            </a:extLst>
          </p:cNvPr>
          <p:cNvSpPr>
            <a:spLocks noGrp="1" noChangeArrowheads="1"/>
          </p:cNvSpPr>
          <p:nvPr>
            <p:ph idx="1"/>
          </p:nvPr>
        </p:nvSpPr>
        <p:spPr/>
        <p:txBody>
          <a:bodyPr>
            <a:normAutofit lnSpcReduction="10000"/>
          </a:bodyPr>
          <a:lstStyle/>
          <a:p>
            <a:r>
              <a:rPr lang="en-US" altLang="en-US" dirty="0"/>
              <a:t>Trends in disk &amp; memory</a:t>
            </a:r>
          </a:p>
          <a:p>
            <a:pPr lvl="1"/>
            <a:r>
              <a:rPr lang="en-US" altLang="en-US" dirty="0"/>
              <a:t>Faster CPUs</a:t>
            </a:r>
          </a:p>
          <a:p>
            <a:pPr lvl="1"/>
            <a:r>
              <a:rPr lang="en-US" altLang="en-US" dirty="0"/>
              <a:t>Larger memories</a:t>
            </a:r>
          </a:p>
          <a:p>
            <a:r>
              <a:rPr lang="en-US" altLang="en-US" dirty="0"/>
              <a:t>Result</a:t>
            </a:r>
          </a:p>
          <a:p>
            <a:pPr lvl="1"/>
            <a:r>
              <a:rPr lang="en-US" altLang="en-US" dirty="0"/>
              <a:t>More memory -&gt; disk caches can also be larger</a:t>
            </a:r>
          </a:p>
          <a:p>
            <a:pPr lvl="1"/>
            <a:r>
              <a:rPr lang="en-US" altLang="en-US" dirty="0"/>
              <a:t>Increasing number of read requests can come from cache</a:t>
            </a:r>
          </a:p>
          <a:p>
            <a:pPr lvl="1"/>
            <a:r>
              <a:rPr lang="en-US" altLang="en-US" dirty="0"/>
              <a:t>Thus, most disk accesses will be writes</a:t>
            </a:r>
          </a:p>
          <a:p>
            <a:r>
              <a:rPr lang="en-US" altLang="en-US" dirty="0"/>
              <a:t>LFS structures entire disk as a log</a:t>
            </a:r>
          </a:p>
          <a:p>
            <a:pPr lvl="1"/>
            <a:r>
              <a:rPr lang="en-US" altLang="en-US" dirty="0"/>
              <a:t>All writes initially buffered in memory</a:t>
            </a:r>
          </a:p>
          <a:p>
            <a:pPr lvl="1"/>
            <a:r>
              <a:rPr lang="en-US" altLang="en-US" dirty="0"/>
              <a:t>Periodically write these to the end of the disk log</a:t>
            </a:r>
          </a:p>
          <a:p>
            <a:pPr lvl="1"/>
            <a:r>
              <a:rPr lang="en-US" altLang="en-US" dirty="0"/>
              <a:t>When file opened, locate </a:t>
            </a:r>
            <a:r>
              <a:rPr lang="en-US" altLang="en-US" dirty="0" err="1"/>
              <a:t>i</a:t>
            </a:r>
            <a:r>
              <a:rPr lang="en-US" altLang="en-US" dirty="0"/>
              <a:t>-node, then find blocks</a:t>
            </a:r>
          </a:p>
          <a:p>
            <a:r>
              <a:rPr lang="en-US" altLang="en-US" dirty="0"/>
              <a:t>Issue: what happens when blocks are deleted?</a:t>
            </a:r>
          </a:p>
        </p:txBody>
      </p:sp>
      <p:sp>
        <p:nvSpPr>
          <p:cNvPr id="4" name="Footer Placeholder 3">
            <a:extLst>
              <a:ext uri="{FF2B5EF4-FFF2-40B4-BE49-F238E27FC236}">
                <a16:creationId xmlns:a16="http://schemas.microsoft.com/office/drawing/2014/main" id="{CB8205FE-5549-F64B-B1CF-62CA24FF10B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E2D56897-F115-3944-BA65-D360BD28DB5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436073C-0777-284F-8761-8D380BE40AD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0308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339D-4F90-491A-890C-02BEECC5FF15}"/>
              </a:ext>
            </a:extLst>
          </p:cNvPr>
          <p:cNvSpPr>
            <a:spLocks noGrp="1"/>
          </p:cNvSpPr>
          <p:nvPr>
            <p:ph type="title"/>
          </p:nvPr>
        </p:nvSpPr>
        <p:spPr/>
        <p:txBody>
          <a:bodyPr/>
          <a:lstStyle/>
          <a:p>
            <a:r>
              <a:rPr lang="en-US" dirty="0"/>
              <a:t>Log Structured File System</a:t>
            </a:r>
          </a:p>
        </p:txBody>
      </p:sp>
      <p:sp>
        <p:nvSpPr>
          <p:cNvPr id="3" name="Content Placeholder 2">
            <a:extLst>
              <a:ext uri="{FF2B5EF4-FFF2-40B4-BE49-F238E27FC236}">
                <a16:creationId xmlns:a16="http://schemas.microsoft.com/office/drawing/2014/main" id="{E5F033AE-9452-4CEC-B3A3-68B33B0EB81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63EFB7D-F89A-414D-B899-CEE4392A6A7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2918B90-5418-4580-BF78-40B4C3345E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D6AE555-B13B-40CD-BABA-95554299EF96}"/>
              </a:ext>
            </a:extLst>
          </p:cNvPr>
          <p:cNvPicPr>
            <a:picLocks noChangeAspect="1"/>
          </p:cNvPicPr>
          <p:nvPr/>
        </p:nvPicPr>
        <p:blipFill>
          <a:blip r:embed="rId2"/>
          <a:stretch>
            <a:fillRect/>
          </a:stretch>
        </p:blipFill>
        <p:spPr>
          <a:xfrm>
            <a:off x="858416" y="1273443"/>
            <a:ext cx="8463319" cy="5643341"/>
          </a:xfrm>
          <a:prstGeom prst="rect">
            <a:avLst/>
          </a:prstGeom>
        </p:spPr>
      </p:pic>
    </p:spTree>
    <p:extLst>
      <p:ext uri="{BB962C8B-B14F-4D97-AF65-F5344CB8AC3E}">
        <p14:creationId xmlns:p14="http://schemas.microsoft.com/office/powerpoint/2010/main" val="319397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23E-6695-4804-94FB-BB0A5BD848E8}"/>
              </a:ext>
            </a:extLst>
          </p:cNvPr>
          <p:cNvSpPr>
            <a:spLocks noGrp="1"/>
          </p:cNvSpPr>
          <p:nvPr>
            <p:ph type="title"/>
          </p:nvPr>
        </p:nvSpPr>
        <p:spPr/>
        <p:txBody>
          <a:bodyPr/>
          <a:lstStyle/>
          <a:p>
            <a:r>
              <a:rPr lang="en-US"/>
              <a:t>Log Structured File System</a:t>
            </a:r>
          </a:p>
        </p:txBody>
      </p:sp>
      <p:sp>
        <p:nvSpPr>
          <p:cNvPr id="3" name="Content Placeholder 2">
            <a:extLst>
              <a:ext uri="{FF2B5EF4-FFF2-40B4-BE49-F238E27FC236}">
                <a16:creationId xmlns:a16="http://schemas.microsoft.com/office/drawing/2014/main" id="{5192145F-6111-419F-950C-2A9121948E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6AA4D9-2840-40DC-BE22-A714D62736E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6037AC6-2924-4F42-9425-8F8E1F2F07C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77A3C14-B197-418C-8ECC-A6F7DC44D1AA}"/>
              </a:ext>
            </a:extLst>
          </p:cNvPr>
          <p:cNvPicPr>
            <a:picLocks noChangeAspect="1"/>
          </p:cNvPicPr>
          <p:nvPr/>
        </p:nvPicPr>
        <p:blipFill>
          <a:blip r:embed="rId2"/>
          <a:stretch>
            <a:fillRect/>
          </a:stretch>
        </p:blipFill>
        <p:spPr>
          <a:xfrm>
            <a:off x="1124729" y="1155557"/>
            <a:ext cx="8532908" cy="5689743"/>
          </a:xfrm>
          <a:prstGeom prst="rect">
            <a:avLst/>
          </a:prstGeom>
        </p:spPr>
      </p:pic>
    </p:spTree>
    <p:extLst>
      <p:ext uri="{BB962C8B-B14F-4D97-AF65-F5344CB8AC3E}">
        <p14:creationId xmlns:p14="http://schemas.microsoft.com/office/powerpoint/2010/main" val="2238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334D-8C89-B44C-A9C4-FD35F893C7F0}"/>
              </a:ext>
            </a:extLst>
          </p:cNvPr>
          <p:cNvSpPr>
            <a:spLocks noGrp="1"/>
          </p:cNvSpPr>
          <p:nvPr>
            <p:ph type="title"/>
          </p:nvPr>
        </p:nvSpPr>
        <p:spPr/>
        <p:txBody>
          <a:bodyPr/>
          <a:lstStyle/>
          <a:p>
            <a:r>
              <a:rPr lang="en-US" dirty="0"/>
              <a:t>Flash File System</a:t>
            </a:r>
          </a:p>
        </p:txBody>
      </p:sp>
      <p:sp>
        <p:nvSpPr>
          <p:cNvPr id="13" name="Content Placeholder 12">
            <a:extLst>
              <a:ext uri="{FF2B5EF4-FFF2-40B4-BE49-F238E27FC236}">
                <a16:creationId xmlns:a16="http://schemas.microsoft.com/office/drawing/2014/main" id="{06EE9DAD-32C1-5043-9ED0-B4319ACDBD3C}"/>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25A8C8F4-AA13-5842-A91A-AA154D085F0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endParaRPr kumimoji="0" lang="en-GB" sz="1400" b="0" i="0" u="none" strike="noStrike" kern="1200" cap="none" spc="0" normalizeH="0" baseline="0" noProof="0" dirty="0">
              <a:ln>
                <a:noFill/>
              </a:ln>
              <a:solidFill>
                <a:srgbClr val="000000"/>
              </a:solidFill>
              <a:effectLst/>
              <a:uLnTx/>
              <a:uFillTx/>
              <a:latin typeface="Times New Roman" pitchFamily="16" charset="0"/>
              <a:ea typeface="+mn-ea"/>
              <a:cs typeface="Arial" charset="0"/>
            </a:endParaRPr>
          </a:p>
        </p:txBody>
      </p:sp>
      <p:sp>
        <p:nvSpPr>
          <p:cNvPr id="6" name="Slide Number Placeholder 5">
            <a:extLst>
              <a:ext uri="{FF2B5EF4-FFF2-40B4-BE49-F238E27FC236}">
                <a16:creationId xmlns:a16="http://schemas.microsoft.com/office/drawing/2014/main" id="{30E503D7-19B8-174F-BD9B-8D2D9A88EAE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GB"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83DFA5EA-253E-D847-B6BE-C6A1C5F7A5B2}"/>
              </a:ext>
            </a:extLst>
          </p:cNvPr>
          <p:cNvPicPr>
            <a:picLocks noChangeAspect="1"/>
          </p:cNvPicPr>
          <p:nvPr/>
        </p:nvPicPr>
        <p:blipFill>
          <a:blip r:embed="rId2"/>
          <a:stretch>
            <a:fillRect/>
          </a:stretch>
        </p:blipFill>
        <p:spPr>
          <a:xfrm>
            <a:off x="-1" y="1732210"/>
            <a:ext cx="10080625" cy="4095254"/>
          </a:xfrm>
          <a:prstGeom prst="rect">
            <a:avLst/>
          </a:prstGeom>
        </p:spPr>
      </p:pic>
      <p:sp>
        <p:nvSpPr>
          <p:cNvPr id="8" name="Rectangle 7">
            <a:extLst>
              <a:ext uri="{FF2B5EF4-FFF2-40B4-BE49-F238E27FC236}">
                <a16:creationId xmlns:a16="http://schemas.microsoft.com/office/drawing/2014/main" id="{9631AECC-D189-2647-ACAE-D0FA0ACDDED6}"/>
              </a:ext>
            </a:extLst>
          </p:cNvPr>
          <p:cNvSpPr/>
          <p:nvPr/>
        </p:nvSpPr>
        <p:spPr>
          <a:xfrm>
            <a:off x="497840" y="6215211"/>
            <a:ext cx="5038725" cy="870046"/>
          </a:xfrm>
          <a:prstGeom prst="rect">
            <a:avLst/>
          </a:prstGeom>
        </p:spPr>
        <p:txBody>
          <a:bodyPr>
            <a:spAutoFit/>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rPr>
              <a:t>Wear Leveling </a:t>
            </a: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endPar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endParaRP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Count total writes per flash sector and attempt to balance across the whole disk</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066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8FD-DE10-4F6D-A412-A3F2EEEFE3CD}"/>
              </a:ext>
            </a:extLst>
          </p:cNvPr>
          <p:cNvSpPr>
            <a:spLocks noGrp="1"/>
          </p:cNvSpPr>
          <p:nvPr>
            <p:ph type="title"/>
          </p:nvPr>
        </p:nvSpPr>
        <p:spPr/>
        <p:txBody>
          <a:bodyPr/>
          <a:lstStyle/>
          <a:p>
            <a:r>
              <a:rPr lang="en-US"/>
              <a:t>Wear leveling for SSDs</a:t>
            </a:r>
          </a:p>
        </p:txBody>
      </p:sp>
      <p:sp>
        <p:nvSpPr>
          <p:cNvPr id="3" name="Content Placeholder 2">
            <a:extLst>
              <a:ext uri="{FF2B5EF4-FFF2-40B4-BE49-F238E27FC236}">
                <a16:creationId xmlns:a16="http://schemas.microsoft.com/office/drawing/2014/main" id="{BE7042F8-C810-40C3-A8DC-340ED01314D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EBEA87-59C1-4650-B11B-AC7A7A83E5B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9D33603B-AA23-48D6-BBAF-6F8CDD8F1847}"/>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0CDCDFE5-476D-4B7C-89D8-BA71F76658F4}"/>
              </a:ext>
            </a:extLst>
          </p:cNvPr>
          <p:cNvPicPr>
            <a:picLocks noChangeAspect="1"/>
          </p:cNvPicPr>
          <p:nvPr/>
        </p:nvPicPr>
        <p:blipFill>
          <a:blip r:embed="rId2"/>
          <a:stretch>
            <a:fillRect/>
          </a:stretch>
        </p:blipFill>
        <p:spPr>
          <a:xfrm>
            <a:off x="408409" y="1007792"/>
            <a:ext cx="5724913" cy="3817372"/>
          </a:xfrm>
          <a:prstGeom prst="rect">
            <a:avLst/>
          </a:prstGeom>
        </p:spPr>
      </p:pic>
      <p:pic>
        <p:nvPicPr>
          <p:cNvPr id="13" name="Picture 12">
            <a:extLst>
              <a:ext uri="{FF2B5EF4-FFF2-40B4-BE49-F238E27FC236}">
                <a16:creationId xmlns:a16="http://schemas.microsoft.com/office/drawing/2014/main" id="{8D8E1B89-5849-4A36-8FAE-00C48AB123FF}"/>
              </a:ext>
            </a:extLst>
          </p:cNvPr>
          <p:cNvPicPr>
            <a:picLocks noChangeAspect="1"/>
          </p:cNvPicPr>
          <p:nvPr/>
        </p:nvPicPr>
        <p:blipFill>
          <a:blip r:embed="rId3"/>
          <a:stretch>
            <a:fillRect/>
          </a:stretch>
        </p:blipFill>
        <p:spPr>
          <a:xfrm>
            <a:off x="4149012" y="4825164"/>
            <a:ext cx="5287347" cy="2296158"/>
          </a:xfrm>
          <a:prstGeom prst="rect">
            <a:avLst/>
          </a:prstGeom>
        </p:spPr>
      </p:pic>
    </p:spTree>
    <p:extLst>
      <p:ext uri="{BB962C8B-B14F-4D97-AF65-F5344CB8AC3E}">
        <p14:creationId xmlns:p14="http://schemas.microsoft.com/office/powerpoint/2010/main" val="389214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Homework 11: due on 4/18</a:t>
            </a:r>
          </a:p>
          <a:p>
            <a:pPr lvl="1"/>
            <a:r>
              <a:rPr lang="en-US" dirty="0"/>
              <a:t>Project 3: Late due date on 4/13</a:t>
            </a:r>
          </a:p>
          <a:p>
            <a:pPr lvl="2"/>
            <a:r>
              <a:rPr lang="en-US" dirty="0"/>
              <a:t>Late penalty waived</a:t>
            </a:r>
          </a:p>
          <a:p>
            <a:pPr lvl="1"/>
            <a:r>
              <a:rPr lang="en-US" dirty="0"/>
              <a:t>Lab 4: due on 4/15</a:t>
            </a:r>
          </a:p>
          <a:p>
            <a:pPr lvl="1"/>
            <a:r>
              <a:rPr lang="en-US" dirty="0"/>
              <a:t>Quiz 3: due on 4/15</a:t>
            </a:r>
          </a:p>
          <a:p>
            <a:pPr lvl="1"/>
            <a:r>
              <a:rPr lang="en-US" dirty="0"/>
              <a:t>Homework 12: due on 4/25</a:t>
            </a:r>
          </a:p>
          <a:p>
            <a:pPr lvl="1"/>
            <a:r>
              <a:rPr lang="en-US" dirty="0"/>
              <a:t>Lab 5: due on 5/2</a:t>
            </a:r>
          </a:p>
          <a:p>
            <a:pPr lvl="1"/>
            <a:r>
              <a:rPr lang="en-US" dirty="0"/>
              <a:t>Project 4 and Quiz 4: due on 5/2</a:t>
            </a:r>
          </a:p>
          <a:p>
            <a:pPr lvl="1"/>
            <a:r>
              <a:rPr lang="en-US" dirty="0"/>
              <a:t>Bonus Homework: due on 5/2</a:t>
            </a:r>
          </a:p>
          <a:p>
            <a:pPr lvl="1"/>
            <a:r>
              <a:rPr lang="en-US" dirty="0"/>
              <a:t>Course Post-Test: due on 5/2</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ACEDB646-982C-44B3-BEB8-3971BE44903E}"/>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3</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 device drivers program I/O devices?</a:t>
            </a:r>
          </a:p>
          <a:p>
            <a:r>
              <a:rPr lang="en-US" dirty="0"/>
              <a:t>Answer: three methods</a:t>
            </a:r>
          </a:p>
          <a:p>
            <a:pPr lvl="1"/>
            <a:r>
              <a:rPr lang="en-US" dirty="0"/>
              <a:t>polling</a:t>
            </a:r>
          </a:p>
          <a:p>
            <a:pPr lvl="1"/>
            <a:r>
              <a:rPr lang="en-US" dirty="0"/>
              <a:t>Interrupts</a:t>
            </a:r>
          </a:p>
          <a:p>
            <a:pPr lvl="1"/>
            <a:r>
              <a:rPr lang="en-US" dirty="0"/>
              <a:t>DMA</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11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D6BD7BF-D0D2-864C-B33B-A18C5C2D42C7}"/>
              </a:ext>
            </a:extLst>
          </p:cNvPr>
          <p:cNvSpPr>
            <a:spLocks noGrp="1" noChangeArrowheads="1"/>
          </p:cNvSpPr>
          <p:nvPr>
            <p:ph type="title"/>
          </p:nvPr>
        </p:nvSpPr>
        <p:spPr/>
        <p:txBody>
          <a:bodyPr/>
          <a:lstStyle/>
          <a:p>
            <a:r>
              <a:rPr lang="en-US" altLang="en-US"/>
              <a:t>How are I/O devices connected?</a:t>
            </a:r>
          </a:p>
        </p:txBody>
      </p:sp>
      <p:sp>
        <p:nvSpPr>
          <p:cNvPr id="31747" name="Rectangle 3">
            <a:extLst>
              <a:ext uri="{FF2B5EF4-FFF2-40B4-BE49-F238E27FC236}">
                <a16:creationId xmlns:a16="http://schemas.microsoft.com/office/drawing/2014/main" id="{B3DCDC82-4DC0-A840-9B94-D67003750C25}"/>
              </a:ext>
            </a:extLst>
          </p:cNvPr>
          <p:cNvSpPr>
            <a:spLocks noGrp="1" noChangeArrowheads="1"/>
          </p:cNvSpPr>
          <p:nvPr>
            <p:ph idx="1"/>
          </p:nvPr>
        </p:nvSpPr>
        <p:spPr>
          <a:xfrm>
            <a:off x="0" y="775504"/>
            <a:ext cx="5460295" cy="6506358"/>
          </a:xfrm>
        </p:spPr>
        <p:txBody>
          <a:bodyPr>
            <a:normAutofit lnSpcReduction="10000"/>
          </a:bodyPr>
          <a:lstStyle/>
          <a:p>
            <a:r>
              <a:rPr lang="en-US" altLang="en-US"/>
              <a:t>Single-bus</a:t>
            </a:r>
          </a:p>
          <a:p>
            <a:pPr lvl="1"/>
            <a:r>
              <a:rPr lang="en-US" altLang="en-US"/>
              <a:t>All memory accesses go over a shared bus</a:t>
            </a:r>
          </a:p>
          <a:p>
            <a:pPr lvl="1"/>
            <a:r>
              <a:rPr lang="en-US" altLang="en-US"/>
              <a:t>I/O and RAM accesses compete for bandwidth</a:t>
            </a:r>
          </a:p>
          <a:p>
            <a:r>
              <a:rPr lang="en-US" altLang="en-US"/>
              <a:t>Dual-bus</a:t>
            </a:r>
          </a:p>
          <a:p>
            <a:pPr lvl="1"/>
            <a:r>
              <a:rPr lang="en-US" altLang="en-US"/>
              <a:t>RAM access over high-speed bus</a:t>
            </a:r>
          </a:p>
          <a:p>
            <a:pPr lvl="1"/>
            <a:r>
              <a:rPr lang="en-US" altLang="en-US"/>
              <a:t>I/O access over lower-speed bus</a:t>
            </a:r>
          </a:p>
          <a:p>
            <a:pPr lvl="1"/>
            <a:r>
              <a:rPr lang="en-US" altLang="en-US"/>
              <a:t>Less competition</a:t>
            </a:r>
          </a:p>
          <a:p>
            <a:pPr lvl="1"/>
            <a:r>
              <a:rPr lang="en-US" altLang="en-US"/>
              <a:t>More hardware (more expensive…)</a:t>
            </a:r>
          </a:p>
          <a:p>
            <a:pPr lvl="1"/>
            <a:endParaRPr lang="en-US" altLang="en-US"/>
          </a:p>
        </p:txBody>
      </p:sp>
      <p:sp>
        <p:nvSpPr>
          <p:cNvPr id="17" name="Footer Placeholder 4">
            <a:extLst>
              <a:ext uri="{FF2B5EF4-FFF2-40B4-BE49-F238E27FC236}">
                <a16:creationId xmlns:a16="http://schemas.microsoft.com/office/drawing/2014/main" id="{B50B40A2-2B6C-BB4C-864D-3B264814E21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8" name="Slide Number Placeholder 5">
            <a:extLst>
              <a:ext uri="{FF2B5EF4-FFF2-40B4-BE49-F238E27FC236}">
                <a16:creationId xmlns:a16="http://schemas.microsoft.com/office/drawing/2014/main" id="{E342A218-036A-4244-A8F7-34E4E5F520A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C0900BB4-F804-3046-9279-8F4498EB04E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31757" name="AutoShape 13">
            <a:extLst>
              <a:ext uri="{FF2B5EF4-FFF2-40B4-BE49-F238E27FC236}">
                <a16:creationId xmlns:a16="http://schemas.microsoft.com/office/drawing/2014/main" id="{011B6319-AE96-1C42-B81F-1EE5D66EE8EA}"/>
              </a:ext>
            </a:extLst>
          </p:cNvPr>
          <p:cNvCxnSpPr>
            <a:cxnSpLocks noChangeShapeType="1"/>
            <a:stCxn id="31749" idx="2"/>
            <a:endCxn id="31750" idx="2"/>
          </p:cNvCxnSpPr>
          <p:nvPr/>
        </p:nvCxnSpPr>
        <p:spPr bwMode="auto">
          <a:xfrm rot="16200000" flipH="1">
            <a:off x="6677367" y="2226779"/>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a:extLst>
              <a:ext uri="{FF2B5EF4-FFF2-40B4-BE49-F238E27FC236}">
                <a16:creationId xmlns:a16="http://schemas.microsoft.com/office/drawing/2014/main" id="{EA3BA726-BF01-054B-A2C6-5B97B5EC06DA}"/>
              </a:ext>
            </a:extLst>
          </p:cNvPr>
          <p:cNvCxnSpPr>
            <a:cxnSpLocks noChangeShapeType="1"/>
            <a:stCxn id="31750" idx="2"/>
            <a:endCxn id="31751" idx="2"/>
          </p:cNvCxnSpPr>
          <p:nvPr/>
        </p:nvCxnSpPr>
        <p:spPr bwMode="auto">
          <a:xfrm rot="16200000" flipH="1">
            <a:off x="8147303" y="2184781"/>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Rectangle 5">
            <a:extLst>
              <a:ext uri="{FF2B5EF4-FFF2-40B4-BE49-F238E27FC236}">
                <a16:creationId xmlns:a16="http://schemas.microsoft.com/office/drawing/2014/main" id="{E01C06AA-C2B9-644B-9384-227788512B69}"/>
              </a:ext>
            </a:extLst>
          </p:cNvPr>
          <p:cNvSpPr>
            <a:spLocks noChangeArrowheads="1"/>
          </p:cNvSpPr>
          <p:nvPr/>
        </p:nvSpPr>
        <p:spPr bwMode="auto">
          <a:xfrm>
            <a:off x="5544290" y="1847920"/>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50" name="Rectangle 6">
            <a:extLst>
              <a:ext uri="{FF2B5EF4-FFF2-40B4-BE49-F238E27FC236}">
                <a16:creationId xmlns:a16="http://schemas.microsoft.com/office/drawing/2014/main" id="{17C4C30B-8771-EB42-82D2-38AD30A853A7}"/>
              </a:ext>
            </a:extLst>
          </p:cNvPr>
          <p:cNvSpPr>
            <a:spLocks noChangeArrowheads="1"/>
          </p:cNvSpPr>
          <p:nvPr/>
        </p:nvSpPr>
        <p:spPr bwMode="auto">
          <a:xfrm>
            <a:off x="6888232" y="1847920"/>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51" name="Rectangle 7">
            <a:extLst>
              <a:ext uri="{FF2B5EF4-FFF2-40B4-BE49-F238E27FC236}">
                <a16:creationId xmlns:a16="http://schemas.microsoft.com/office/drawing/2014/main" id="{96DCDAE2-8834-0746-A605-1C511DCC36B8}"/>
              </a:ext>
            </a:extLst>
          </p:cNvPr>
          <p:cNvSpPr>
            <a:spLocks noChangeArrowheads="1"/>
          </p:cNvSpPr>
          <p:nvPr/>
        </p:nvSpPr>
        <p:spPr bwMode="auto">
          <a:xfrm>
            <a:off x="8484164" y="1847920"/>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59" name="AutoShape 15">
            <a:extLst>
              <a:ext uri="{FF2B5EF4-FFF2-40B4-BE49-F238E27FC236}">
                <a16:creationId xmlns:a16="http://schemas.microsoft.com/office/drawing/2014/main" id="{7230B09B-9809-BC46-9D0A-0FACDDEF5E89}"/>
              </a:ext>
            </a:extLst>
          </p:cNvPr>
          <p:cNvCxnSpPr>
            <a:cxnSpLocks noChangeShapeType="1"/>
            <a:stCxn id="31761" idx="2"/>
            <a:endCxn id="31762" idx="2"/>
          </p:cNvCxnSpPr>
          <p:nvPr/>
        </p:nvCxnSpPr>
        <p:spPr bwMode="auto">
          <a:xfrm rot="16200000" flipH="1">
            <a:off x="6677367" y="4662674"/>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a:extLst>
              <a:ext uri="{FF2B5EF4-FFF2-40B4-BE49-F238E27FC236}">
                <a16:creationId xmlns:a16="http://schemas.microsoft.com/office/drawing/2014/main" id="{AC0D6D15-6E50-8448-B8C4-AF0C6A0EB194}"/>
              </a:ext>
            </a:extLst>
          </p:cNvPr>
          <p:cNvCxnSpPr>
            <a:cxnSpLocks noChangeShapeType="1"/>
            <a:stCxn id="31762" idx="2"/>
            <a:endCxn id="31763" idx="2"/>
          </p:cNvCxnSpPr>
          <p:nvPr/>
        </p:nvCxnSpPr>
        <p:spPr bwMode="auto">
          <a:xfrm rot="16200000" flipH="1">
            <a:off x="8147303" y="4620676"/>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Rectangle 17">
            <a:extLst>
              <a:ext uri="{FF2B5EF4-FFF2-40B4-BE49-F238E27FC236}">
                <a16:creationId xmlns:a16="http://schemas.microsoft.com/office/drawing/2014/main" id="{28D3EE44-B0E6-0B41-B483-589D29AADDE2}"/>
              </a:ext>
            </a:extLst>
          </p:cNvPr>
          <p:cNvSpPr>
            <a:spLocks noChangeArrowheads="1"/>
          </p:cNvSpPr>
          <p:nvPr/>
        </p:nvSpPr>
        <p:spPr bwMode="auto">
          <a:xfrm>
            <a:off x="5544290" y="4283815"/>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62" name="Rectangle 18">
            <a:extLst>
              <a:ext uri="{FF2B5EF4-FFF2-40B4-BE49-F238E27FC236}">
                <a16:creationId xmlns:a16="http://schemas.microsoft.com/office/drawing/2014/main" id="{61832640-1A7B-B242-8434-D75EEDBADC30}"/>
              </a:ext>
            </a:extLst>
          </p:cNvPr>
          <p:cNvSpPr>
            <a:spLocks noChangeArrowheads="1"/>
          </p:cNvSpPr>
          <p:nvPr/>
        </p:nvSpPr>
        <p:spPr bwMode="auto">
          <a:xfrm>
            <a:off x="6888232" y="4283815"/>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63" name="Rectangle 19">
            <a:extLst>
              <a:ext uri="{FF2B5EF4-FFF2-40B4-BE49-F238E27FC236}">
                <a16:creationId xmlns:a16="http://schemas.microsoft.com/office/drawing/2014/main" id="{08AECE6B-BD66-1249-BB5C-5788D23C8364}"/>
              </a:ext>
            </a:extLst>
          </p:cNvPr>
          <p:cNvSpPr>
            <a:spLocks noChangeArrowheads="1"/>
          </p:cNvSpPr>
          <p:nvPr/>
        </p:nvSpPr>
        <p:spPr bwMode="auto">
          <a:xfrm>
            <a:off x="8484164" y="4283815"/>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64" name="AutoShape 20">
            <a:extLst>
              <a:ext uri="{FF2B5EF4-FFF2-40B4-BE49-F238E27FC236}">
                <a16:creationId xmlns:a16="http://schemas.microsoft.com/office/drawing/2014/main" id="{F88208EE-D798-D043-AA08-C675D19BBD6C}"/>
              </a:ext>
            </a:extLst>
          </p:cNvPr>
          <p:cNvCxnSpPr>
            <a:cxnSpLocks noChangeShapeType="1"/>
            <a:stCxn id="31761" idx="3"/>
            <a:endCxn id="31762" idx="1"/>
          </p:cNvCxnSpPr>
          <p:nvPr/>
        </p:nvCxnSpPr>
        <p:spPr bwMode="auto">
          <a:xfrm>
            <a:off x="6384254" y="4829792"/>
            <a:ext cx="503978" cy="0"/>
          </a:xfrm>
          <a:prstGeom prst="straightConnector1">
            <a:avLst/>
          </a:prstGeom>
          <a:noFill/>
          <a:ln w="203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5" name="Text Box 21">
            <a:extLst>
              <a:ext uri="{FF2B5EF4-FFF2-40B4-BE49-F238E27FC236}">
                <a16:creationId xmlns:a16="http://schemas.microsoft.com/office/drawing/2014/main" id="{1530AC1A-0E6F-294A-8E0F-1F1D0EEC20C8}"/>
              </a:ext>
            </a:extLst>
          </p:cNvPr>
          <p:cNvSpPr txBox="1">
            <a:spLocks noChangeArrowheads="1"/>
          </p:cNvSpPr>
          <p:nvPr/>
        </p:nvSpPr>
        <p:spPr bwMode="auto">
          <a:xfrm>
            <a:off x="6208508" y="6131736"/>
            <a:ext cx="3385862"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This port allows I/O devices</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access into memory</a:t>
            </a:r>
          </a:p>
        </p:txBody>
      </p:sp>
      <p:cxnSp>
        <p:nvCxnSpPr>
          <p:cNvPr id="31767" name="AutoShape 23">
            <a:extLst>
              <a:ext uri="{FF2B5EF4-FFF2-40B4-BE49-F238E27FC236}">
                <a16:creationId xmlns:a16="http://schemas.microsoft.com/office/drawing/2014/main" id="{1707B1BB-EE96-1C4C-9F3F-EF1E3681C874}"/>
              </a:ext>
            </a:extLst>
          </p:cNvPr>
          <p:cNvCxnSpPr>
            <a:cxnSpLocks noChangeShapeType="1"/>
            <a:stCxn id="31765" idx="0"/>
          </p:cNvCxnSpPr>
          <p:nvPr/>
        </p:nvCxnSpPr>
        <p:spPr bwMode="auto">
          <a:xfrm flipH="1" flipV="1">
            <a:off x="7520940" y="5463540"/>
            <a:ext cx="380499" cy="6681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90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1D1687-5C33-D247-A595-BBA43222F12E}"/>
              </a:ext>
            </a:extLst>
          </p:cNvPr>
          <p:cNvSpPr>
            <a:spLocks noGrp="1" noChangeArrowheads="1"/>
          </p:cNvSpPr>
          <p:nvPr>
            <p:ph type="title"/>
          </p:nvPr>
        </p:nvSpPr>
        <p:spPr/>
        <p:txBody>
          <a:bodyPr/>
          <a:lstStyle/>
          <a:p>
            <a:r>
              <a:rPr lang="en-US" altLang="en-US"/>
              <a:t>Memory-Mapped vs. separate I/O Space</a:t>
            </a:r>
          </a:p>
        </p:txBody>
      </p:sp>
      <p:sp>
        <p:nvSpPr>
          <p:cNvPr id="5" name="Content Placeholder 4">
            <a:extLst>
              <a:ext uri="{FF2B5EF4-FFF2-40B4-BE49-F238E27FC236}">
                <a16:creationId xmlns:a16="http://schemas.microsoft.com/office/drawing/2014/main" id="{65C26ECD-E393-EA44-B5B0-ECB9FE16DF99}"/>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6002326B-1660-D042-9B45-323554E1AFB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22" name="Slide Number Placeholder 3">
            <a:extLst>
              <a:ext uri="{FF2B5EF4-FFF2-40B4-BE49-F238E27FC236}">
                <a16:creationId xmlns:a16="http://schemas.microsoft.com/office/drawing/2014/main" id="{309B2463-6EC9-8646-A346-A59B659D344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8A011C1-8B82-F444-A873-15593915CDC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75" name="Rectangle 7">
            <a:extLst>
              <a:ext uri="{FF2B5EF4-FFF2-40B4-BE49-F238E27FC236}">
                <a16:creationId xmlns:a16="http://schemas.microsoft.com/office/drawing/2014/main" id="{5112C674-9810-9A45-ACFE-5BF8B2872E46}"/>
              </a:ext>
            </a:extLst>
          </p:cNvPr>
          <p:cNvSpPr>
            <a:spLocks noChangeArrowheads="1"/>
          </p:cNvSpPr>
          <p:nvPr/>
        </p:nvSpPr>
        <p:spPr bwMode="auto">
          <a:xfrm>
            <a:off x="1344471"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6" name="Rectangle 8">
            <a:extLst>
              <a:ext uri="{FF2B5EF4-FFF2-40B4-BE49-F238E27FC236}">
                <a16:creationId xmlns:a16="http://schemas.microsoft.com/office/drawing/2014/main" id="{B33C6234-F8DC-854E-B5D0-423D71699740}"/>
              </a:ext>
            </a:extLst>
          </p:cNvPr>
          <p:cNvSpPr>
            <a:spLocks noChangeArrowheads="1"/>
          </p:cNvSpPr>
          <p:nvPr/>
        </p:nvSpPr>
        <p:spPr bwMode="auto">
          <a:xfrm>
            <a:off x="235242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7" name="Text Box 9">
            <a:extLst>
              <a:ext uri="{FF2B5EF4-FFF2-40B4-BE49-F238E27FC236}">
                <a16:creationId xmlns:a16="http://schemas.microsoft.com/office/drawing/2014/main" id="{E1E14D51-A30A-E54A-975D-8B67FC85C4AC}"/>
              </a:ext>
            </a:extLst>
          </p:cNvPr>
          <p:cNvSpPr txBox="1">
            <a:spLocks noChangeArrowheads="1"/>
          </p:cNvSpPr>
          <p:nvPr/>
        </p:nvSpPr>
        <p:spPr bwMode="auto">
          <a:xfrm>
            <a:off x="1344803" y="5543761"/>
            <a:ext cx="1863010"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&amp; memory</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space</a:t>
            </a:r>
          </a:p>
        </p:txBody>
      </p:sp>
      <p:sp>
        <p:nvSpPr>
          <p:cNvPr id="7178" name="Text Box 10">
            <a:extLst>
              <a:ext uri="{FF2B5EF4-FFF2-40B4-BE49-F238E27FC236}">
                <a16:creationId xmlns:a16="http://schemas.microsoft.com/office/drawing/2014/main" id="{BD6124B4-99A5-6149-BF1C-6B3CBFAC8F34}"/>
              </a:ext>
            </a:extLst>
          </p:cNvPr>
          <p:cNvSpPr txBox="1">
            <a:spLocks noChangeArrowheads="1"/>
          </p:cNvSpPr>
          <p:nvPr/>
        </p:nvSpPr>
        <p:spPr bwMode="auto">
          <a:xfrm>
            <a:off x="263459" y="2351899"/>
            <a:ext cx="111601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0xFFF…</a:t>
            </a:r>
          </a:p>
        </p:txBody>
      </p:sp>
      <p:sp>
        <p:nvSpPr>
          <p:cNvPr id="7179" name="Text Box 11">
            <a:extLst>
              <a:ext uri="{FF2B5EF4-FFF2-40B4-BE49-F238E27FC236}">
                <a16:creationId xmlns:a16="http://schemas.microsoft.com/office/drawing/2014/main" id="{A3B33840-E875-D742-A56F-3E5B63C676A8}"/>
              </a:ext>
            </a:extLst>
          </p:cNvPr>
          <p:cNvSpPr txBox="1">
            <a:spLocks noChangeArrowheads="1"/>
          </p:cNvSpPr>
          <p:nvPr/>
        </p:nvSpPr>
        <p:spPr bwMode="auto">
          <a:xfrm>
            <a:off x="1068166" y="4283816"/>
            <a:ext cx="311303"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a:t>
            </a:r>
          </a:p>
        </p:txBody>
      </p:sp>
      <p:sp>
        <p:nvSpPr>
          <p:cNvPr id="7180" name="Text Box 12">
            <a:extLst>
              <a:ext uri="{FF2B5EF4-FFF2-40B4-BE49-F238E27FC236}">
                <a16:creationId xmlns:a16="http://schemas.microsoft.com/office/drawing/2014/main" id="{F663C4D2-07CE-7140-B1AA-8079D79B7FCE}"/>
              </a:ext>
            </a:extLst>
          </p:cNvPr>
          <p:cNvSpPr txBox="1">
            <a:spLocks noChangeArrowheads="1"/>
          </p:cNvSpPr>
          <p:nvPr/>
        </p:nvSpPr>
        <p:spPr bwMode="auto">
          <a:xfrm>
            <a:off x="2100439" y="1931917"/>
            <a:ext cx="1157689"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7181" name="Text Box 13">
            <a:extLst>
              <a:ext uri="{FF2B5EF4-FFF2-40B4-BE49-F238E27FC236}">
                <a16:creationId xmlns:a16="http://schemas.microsoft.com/office/drawing/2014/main" id="{3641203B-94D5-4840-AB2E-85340A9EA08E}"/>
              </a:ext>
            </a:extLst>
          </p:cNvPr>
          <p:cNvSpPr txBox="1">
            <a:spLocks noChangeArrowheads="1"/>
          </p:cNvSpPr>
          <p:nvPr/>
        </p:nvSpPr>
        <p:spPr bwMode="auto">
          <a:xfrm>
            <a:off x="2688413" y="3107866"/>
            <a:ext cx="1197764"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ports</a:t>
            </a:r>
          </a:p>
        </p:txBody>
      </p:sp>
      <p:cxnSp>
        <p:nvCxnSpPr>
          <p:cNvPr id="7182" name="AutoShape 14">
            <a:extLst>
              <a:ext uri="{FF2B5EF4-FFF2-40B4-BE49-F238E27FC236}">
                <a16:creationId xmlns:a16="http://schemas.microsoft.com/office/drawing/2014/main" id="{DF0390BE-4692-1E42-B36C-F5FB403FA57D}"/>
              </a:ext>
            </a:extLst>
          </p:cNvPr>
          <p:cNvCxnSpPr>
            <a:cxnSpLocks noChangeShapeType="1"/>
            <a:stCxn id="7180" idx="2"/>
            <a:endCxn id="7175" idx="3"/>
          </p:cNvCxnSpPr>
          <p:nvPr/>
        </p:nvCxnSpPr>
        <p:spPr bwMode="auto">
          <a:xfrm rot="5400000">
            <a:off x="1891721" y="2740285"/>
            <a:ext cx="1164274" cy="41085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3" name="AutoShape 15">
            <a:extLst>
              <a:ext uri="{FF2B5EF4-FFF2-40B4-BE49-F238E27FC236}">
                <a16:creationId xmlns:a16="http://schemas.microsoft.com/office/drawing/2014/main" id="{7EE77635-9A95-7946-AB57-C932FEEF0EE9}"/>
              </a:ext>
            </a:extLst>
          </p:cNvPr>
          <p:cNvCxnSpPr>
            <a:cxnSpLocks noChangeShapeType="1"/>
            <a:stCxn id="7181" idx="2"/>
            <a:endCxn id="7176" idx="0"/>
          </p:cNvCxnSpPr>
          <p:nvPr/>
        </p:nvCxnSpPr>
        <p:spPr bwMode="auto">
          <a:xfrm rot="5400000">
            <a:off x="2762702" y="3591230"/>
            <a:ext cx="576300" cy="4728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a:extLst>
              <a:ext uri="{FF2B5EF4-FFF2-40B4-BE49-F238E27FC236}">
                <a16:creationId xmlns:a16="http://schemas.microsoft.com/office/drawing/2014/main" id="{B1EF50AD-1047-D649-8D08-7B2E8E20C12B}"/>
              </a:ext>
            </a:extLst>
          </p:cNvPr>
          <p:cNvSpPr>
            <a:spLocks noChangeArrowheads="1"/>
          </p:cNvSpPr>
          <p:nvPr/>
        </p:nvSpPr>
        <p:spPr bwMode="auto">
          <a:xfrm>
            <a:off x="4704327"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5" name="Rectangle 17">
            <a:extLst>
              <a:ext uri="{FF2B5EF4-FFF2-40B4-BE49-F238E27FC236}">
                <a16:creationId xmlns:a16="http://schemas.microsoft.com/office/drawing/2014/main" id="{538C242F-CE20-E140-808D-A3A7CC6BD9B1}"/>
              </a:ext>
            </a:extLst>
          </p:cNvPr>
          <p:cNvSpPr>
            <a:spLocks noChangeArrowheads="1"/>
          </p:cNvSpPr>
          <p:nvPr/>
        </p:nvSpPr>
        <p:spPr bwMode="auto">
          <a:xfrm>
            <a:off x="4704327"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6" name="Text Box 18">
            <a:extLst>
              <a:ext uri="{FF2B5EF4-FFF2-40B4-BE49-F238E27FC236}">
                <a16:creationId xmlns:a16="http://schemas.microsoft.com/office/drawing/2014/main" id="{3B4CE4E4-2DE1-454B-9294-EFDBA632D0BD}"/>
              </a:ext>
            </a:extLst>
          </p:cNvPr>
          <p:cNvSpPr txBox="1">
            <a:spLocks noChangeArrowheads="1"/>
          </p:cNvSpPr>
          <p:nvPr/>
        </p:nvSpPr>
        <p:spPr bwMode="auto">
          <a:xfrm>
            <a:off x="3924367" y="5543762"/>
            <a:ext cx="259237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I/O</a:t>
            </a:r>
          </a:p>
        </p:txBody>
      </p:sp>
      <p:sp>
        <p:nvSpPr>
          <p:cNvPr id="7187" name="Line 19">
            <a:extLst>
              <a:ext uri="{FF2B5EF4-FFF2-40B4-BE49-F238E27FC236}">
                <a16:creationId xmlns:a16="http://schemas.microsoft.com/office/drawing/2014/main" id="{4EACA4BC-DC92-B443-B9A4-FDD298FB4FDE}"/>
              </a:ext>
            </a:extLst>
          </p:cNvPr>
          <p:cNvSpPr>
            <a:spLocks noChangeShapeType="1"/>
          </p:cNvSpPr>
          <p:nvPr/>
        </p:nvSpPr>
        <p:spPr bwMode="auto">
          <a:xfrm>
            <a:off x="386436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8" name="Line 20">
            <a:extLst>
              <a:ext uri="{FF2B5EF4-FFF2-40B4-BE49-F238E27FC236}">
                <a16:creationId xmlns:a16="http://schemas.microsoft.com/office/drawing/2014/main" id="{55950A9D-F1F4-BB4A-BF1B-4093ECAB3297}"/>
              </a:ext>
            </a:extLst>
          </p:cNvPr>
          <p:cNvSpPr>
            <a:spLocks noChangeShapeType="1"/>
          </p:cNvSpPr>
          <p:nvPr/>
        </p:nvSpPr>
        <p:spPr bwMode="auto">
          <a:xfrm>
            <a:off x="663624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9" name="Text Box 21">
            <a:extLst>
              <a:ext uri="{FF2B5EF4-FFF2-40B4-BE49-F238E27FC236}">
                <a16:creationId xmlns:a16="http://schemas.microsoft.com/office/drawing/2014/main" id="{CB1C780A-85FB-594C-84C2-2971E5191CFE}"/>
              </a:ext>
            </a:extLst>
          </p:cNvPr>
          <p:cNvSpPr txBox="1">
            <a:spLocks noChangeArrowheads="1"/>
          </p:cNvSpPr>
          <p:nvPr/>
        </p:nvSpPr>
        <p:spPr bwMode="auto">
          <a:xfrm>
            <a:off x="6982441" y="5543761"/>
            <a:ext cx="2403222"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Hybrid: both</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&amp;</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 spaces</a:t>
            </a:r>
          </a:p>
        </p:txBody>
      </p:sp>
      <p:sp>
        <p:nvSpPr>
          <p:cNvPr id="7190" name="Rectangle 22">
            <a:extLst>
              <a:ext uri="{FF2B5EF4-FFF2-40B4-BE49-F238E27FC236}">
                <a16:creationId xmlns:a16="http://schemas.microsoft.com/office/drawing/2014/main" id="{FBFE1C9E-8CCC-2C41-A2E6-0F019CAD153A}"/>
              </a:ext>
            </a:extLst>
          </p:cNvPr>
          <p:cNvSpPr>
            <a:spLocks noChangeArrowheads="1"/>
          </p:cNvSpPr>
          <p:nvPr/>
        </p:nvSpPr>
        <p:spPr bwMode="auto">
          <a:xfrm>
            <a:off x="7308215"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1" name="Rectangle 23">
            <a:extLst>
              <a:ext uri="{FF2B5EF4-FFF2-40B4-BE49-F238E27FC236}">
                <a16:creationId xmlns:a16="http://schemas.microsoft.com/office/drawing/2014/main" id="{DB9C76DA-E922-9248-8F89-4BD4A8D9B767}"/>
              </a:ext>
            </a:extLst>
          </p:cNvPr>
          <p:cNvSpPr>
            <a:spLocks noChangeArrowheads="1"/>
          </p:cNvSpPr>
          <p:nvPr/>
        </p:nvSpPr>
        <p:spPr bwMode="auto">
          <a:xfrm>
            <a:off x="7308215"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2" name="Rectangle 24">
            <a:extLst>
              <a:ext uri="{FF2B5EF4-FFF2-40B4-BE49-F238E27FC236}">
                <a16:creationId xmlns:a16="http://schemas.microsoft.com/office/drawing/2014/main" id="{4B8E9536-BA4D-AE47-AEA0-7A3080DB1C99}"/>
              </a:ext>
            </a:extLst>
          </p:cNvPr>
          <p:cNvSpPr>
            <a:spLocks noChangeArrowheads="1"/>
          </p:cNvSpPr>
          <p:nvPr/>
        </p:nvSpPr>
        <p:spPr bwMode="auto">
          <a:xfrm>
            <a:off x="840016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5261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04A2-3611-A741-83BB-9C894F36BB5B}"/>
              </a:ext>
            </a:extLst>
          </p:cNvPr>
          <p:cNvSpPr>
            <a:spLocks noGrp="1"/>
          </p:cNvSpPr>
          <p:nvPr>
            <p:ph type="title"/>
          </p:nvPr>
        </p:nvSpPr>
        <p:spPr/>
        <p:txBody>
          <a:bodyPr>
            <a:normAutofit fontScale="90000"/>
          </a:bodyPr>
          <a:lstStyle/>
          <a:p>
            <a:r>
              <a:rPr lang="en-US"/>
              <a:t>Example: Dynamic Frequency on </a:t>
            </a:r>
            <a:r>
              <a:rPr lang="en-US" err="1"/>
              <a:t>XScale</a:t>
            </a:r>
            <a:endParaRPr lang="en-US"/>
          </a:p>
        </p:txBody>
      </p:sp>
      <p:sp>
        <p:nvSpPr>
          <p:cNvPr id="12" name="Content Placeholder 11">
            <a:extLst>
              <a:ext uri="{FF2B5EF4-FFF2-40B4-BE49-F238E27FC236}">
                <a16:creationId xmlns:a16="http://schemas.microsoft.com/office/drawing/2014/main" id="{9477EEA2-23D0-B44C-A15B-2E8B0F2D67A4}"/>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D250FF8E-8233-D641-9D19-7520AC020C5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4" name="Slide Number Placeholder 3">
            <a:extLst>
              <a:ext uri="{FF2B5EF4-FFF2-40B4-BE49-F238E27FC236}">
                <a16:creationId xmlns:a16="http://schemas.microsoft.com/office/drawing/2014/main" id="{414A662A-831E-AE4A-A7E8-10F25C65B0C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552376-47C3-2642-A9FC-DC288D9A7A1B}"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B4E06EE-153E-7044-81E0-91EEA8DF48A2}"/>
              </a:ext>
            </a:extLst>
          </p:cNvPr>
          <p:cNvPicPr>
            <a:picLocks noChangeAspect="1"/>
          </p:cNvPicPr>
          <p:nvPr/>
        </p:nvPicPr>
        <p:blipFill>
          <a:blip r:embed="rId2"/>
          <a:stretch>
            <a:fillRect/>
          </a:stretch>
        </p:blipFill>
        <p:spPr>
          <a:xfrm>
            <a:off x="-1" y="1058961"/>
            <a:ext cx="10080625" cy="5670352"/>
          </a:xfrm>
          <a:prstGeom prst="rect">
            <a:avLst/>
          </a:prstGeom>
        </p:spPr>
      </p:pic>
    </p:spTree>
    <p:extLst>
      <p:ext uri="{BB962C8B-B14F-4D97-AF65-F5344CB8AC3E}">
        <p14:creationId xmlns:p14="http://schemas.microsoft.com/office/powerpoint/2010/main" val="426291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9F3EC-5572-B544-B4A2-49CAEE9204C0}"/>
              </a:ext>
            </a:extLst>
          </p:cNvPr>
          <p:cNvSpPr>
            <a:spLocks noGrp="1" noChangeArrowheads="1"/>
          </p:cNvSpPr>
          <p:nvPr>
            <p:ph type="title"/>
          </p:nvPr>
        </p:nvSpPr>
        <p:spPr/>
        <p:txBody>
          <a:bodyPr>
            <a:normAutofit fontScale="90000"/>
          </a:bodyPr>
          <a:lstStyle/>
          <a:p>
            <a:r>
              <a:rPr lang="en-US" altLang="en-US"/>
              <a:t>Programmed I/O example: printing a page</a:t>
            </a:r>
          </a:p>
        </p:txBody>
      </p:sp>
      <p:sp>
        <p:nvSpPr>
          <p:cNvPr id="5" name="Content Placeholder 4">
            <a:extLst>
              <a:ext uri="{FF2B5EF4-FFF2-40B4-BE49-F238E27FC236}">
                <a16:creationId xmlns:a16="http://schemas.microsoft.com/office/drawing/2014/main" id="{2A6FA168-5F3D-A749-A6E0-9E5318C8943D}"/>
              </a:ext>
            </a:extLst>
          </p:cNvPr>
          <p:cNvSpPr>
            <a:spLocks noGrp="1"/>
          </p:cNvSpPr>
          <p:nvPr>
            <p:ph idx="1"/>
          </p:nvPr>
        </p:nvSpPr>
        <p:spPr/>
        <p:txBody>
          <a:bodyPr/>
          <a:lstStyle/>
          <a:p>
            <a:endParaRPr lang="en-US"/>
          </a:p>
        </p:txBody>
      </p:sp>
      <p:sp>
        <p:nvSpPr>
          <p:cNvPr id="29" name="Footer Placeholder 2">
            <a:extLst>
              <a:ext uri="{FF2B5EF4-FFF2-40B4-BE49-F238E27FC236}">
                <a16:creationId xmlns:a16="http://schemas.microsoft.com/office/drawing/2014/main" id="{306FCD5C-7B8F-3E4E-B6A4-C765047D027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30" name="Slide Number Placeholder 3">
            <a:extLst>
              <a:ext uri="{FF2B5EF4-FFF2-40B4-BE49-F238E27FC236}">
                <a16:creationId xmlns:a16="http://schemas.microsoft.com/office/drawing/2014/main" id="{CE1D0752-E5CF-FA47-8F59-4009B4B3E9E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E658E57-18FF-6249-B1CE-87CFDB3165B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317" name="Rectangle 5">
            <a:extLst>
              <a:ext uri="{FF2B5EF4-FFF2-40B4-BE49-F238E27FC236}">
                <a16:creationId xmlns:a16="http://schemas.microsoft.com/office/drawing/2014/main" id="{39516106-0BA6-F040-B874-4A5E3DEF47CD}"/>
              </a:ext>
            </a:extLst>
          </p:cNvPr>
          <p:cNvSpPr>
            <a:spLocks noChangeArrowheads="1"/>
          </p:cNvSpPr>
          <p:nvPr/>
        </p:nvSpPr>
        <p:spPr bwMode="auto">
          <a:xfrm>
            <a:off x="1260474"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8" name="Rectangle 6">
            <a:extLst>
              <a:ext uri="{FF2B5EF4-FFF2-40B4-BE49-F238E27FC236}">
                <a16:creationId xmlns:a16="http://schemas.microsoft.com/office/drawing/2014/main" id="{44B72C1F-549A-754B-81F8-01A3D6401F4B}"/>
              </a:ext>
            </a:extLst>
          </p:cNvPr>
          <p:cNvSpPr>
            <a:spLocks noChangeArrowheads="1"/>
          </p:cNvSpPr>
          <p:nvPr/>
        </p:nvSpPr>
        <p:spPr bwMode="auto">
          <a:xfrm>
            <a:off x="1260474"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9" name="Rectangle 7">
            <a:extLst>
              <a:ext uri="{FF2B5EF4-FFF2-40B4-BE49-F238E27FC236}">
                <a16:creationId xmlns:a16="http://schemas.microsoft.com/office/drawing/2014/main" id="{208EF92A-7B06-7D4A-8744-43D4D43EF5E8}"/>
              </a:ext>
            </a:extLst>
          </p:cNvPr>
          <p:cNvSpPr>
            <a:spLocks noChangeArrowheads="1"/>
          </p:cNvSpPr>
          <p:nvPr/>
        </p:nvSpPr>
        <p:spPr bwMode="auto">
          <a:xfrm>
            <a:off x="2856406"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0" name="Text Box 8">
            <a:extLst>
              <a:ext uri="{FF2B5EF4-FFF2-40B4-BE49-F238E27FC236}">
                <a16:creationId xmlns:a16="http://schemas.microsoft.com/office/drawing/2014/main" id="{C8ED164B-A474-4E4C-958E-459B39A230EA}"/>
              </a:ext>
            </a:extLst>
          </p:cNvPr>
          <p:cNvSpPr txBox="1">
            <a:spLocks noChangeArrowheads="1"/>
          </p:cNvSpPr>
          <p:nvPr/>
        </p:nvSpPr>
        <p:spPr bwMode="auto">
          <a:xfrm>
            <a:off x="2901765"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21" name="AutoShape 9">
            <a:extLst>
              <a:ext uri="{FF2B5EF4-FFF2-40B4-BE49-F238E27FC236}">
                <a16:creationId xmlns:a16="http://schemas.microsoft.com/office/drawing/2014/main" id="{B7621468-CB5C-4C43-A9D0-E2A59D2E47EF}"/>
              </a:ext>
            </a:extLst>
          </p:cNvPr>
          <p:cNvCxnSpPr>
            <a:cxnSpLocks noChangeShapeType="1"/>
            <a:stCxn id="13320" idx="2"/>
            <a:endCxn id="13319" idx="0"/>
          </p:cNvCxnSpPr>
          <p:nvPr/>
        </p:nvCxnSpPr>
        <p:spPr bwMode="auto">
          <a:xfrm rot="5400000">
            <a:off x="3031172" y="4206590"/>
            <a:ext cx="532433" cy="12599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Rectangle 10">
            <a:extLst>
              <a:ext uri="{FF2B5EF4-FFF2-40B4-BE49-F238E27FC236}">
                <a16:creationId xmlns:a16="http://schemas.microsoft.com/office/drawing/2014/main" id="{EC531BE9-39E4-504D-B824-4A0D3BB85BFE}"/>
              </a:ext>
            </a:extLst>
          </p:cNvPr>
          <p:cNvSpPr>
            <a:spLocks noChangeArrowheads="1"/>
          </p:cNvSpPr>
          <p:nvPr/>
        </p:nvSpPr>
        <p:spPr bwMode="auto">
          <a:xfrm>
            <a:off x="1512464"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24" name="AutoShape 12">
            <a:extLst>
              <a:ext uri="{FF2B5EF4-FFF2-40B4-BE49-F238E27FC236}">
                <a16:creationId xmlns:a16="http://schemas.microsoft.com/office/drawing/2014/main" id="{672E88C2-1A39-004B-B2F9-8BFADDC26A74}"/>
              </a:ext>
            </a:extLst>
          </p:cNvPr>
          <p:cNvSpPr>
            <a:spLocks/>
          </p:cNvSpPr>
          <p:nvPr/>
        </p:nvSpPr>
        <p:spPr bwMode="auto">
          <a:xfrm>
            <a:off x="1092482" y="2435895"/>
            <a:ext cx="83996" cy="2519892"/>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5" name="AutoShape 13">
            <a:extLst>
              <a:ext uri="{FF2B5EF4-FFF2-40B4-BE49-F238E27FC236}">
                <a16:creationId xmlns:a16="http://schemas.microsoft.com/office/drawing/2014/main" id="{7C2043ED-2692-9E4B-8690-EA9F658646ED}"/>
              </a:ext>
            </a:extLst>
          </p:cNvPr>
          <p:cNvSpPr>
            <a:spLocks/>
          </p:cNvSpPr>
          <p:nvPr/>
        </p:nvSpPr>
        <p:spPr bwMode="auto">
          <a:xfrm>
            <a:off x="1092482" y="4955786"/>
            <a:ext cx="83996" cy="1007957"/>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6" name="Text Box 14">
            <a:extLst>
              <a:ext uri="{FF2B5EF4-FFF2-40B4-BE49-F238E27FC236}">
                <a16:creationId xmlns:a16="http://schemas.microsoft.com/office/drawing/2014/main" id="{1DE8270D-BC55-274D-A44A-653724DAE9B6}"/>
              </a:ext>
            </a:extLst>
          </p:cNvPr>
          <p:cNvSpPr txBox="1">
            <a:spLocks noChangeArrowheads="1"/>
          </p:cNvSpPr>
          <p:nvPr/>
        </p:nvSpPr>
        <p:spPr bwMode="auto">
          <a:xfrm rot="16200000">
            <a:off x="330992" y="5222063"/>
            <a:ext cx="952505"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Kernel</a:t>
            </a:r>
          </a:p>
        </p:txBody>
      </p:sp>
      <p:sp>
        <p:nvSpPr>
          <p:cNvPr id="13327" name="Text Box 15">
            <a:extLst>
              <a:ext uri="{FF2B5EF4-FFF2-40B4-BE49-F238E27FC236}">
                <a16:creationId xmlns:a16="http://schemas.microsoft.com/office/drawing/2014/main" id="{ABF37A48-4206-B840-A011-5C7A00956C67}"/>
              </a:ext>
            </a:extLst>
          </p:cNvPr>
          <p:cNvSpPr txBox="1">
            <a:spLocks noChangeArrowheads="1"/>
          </p:cNvSpPr>
          <p:nvPr/>
        </p:nvSpPr>
        <p:spPr bwMode="auto">
          <a:xfrm rot="16200000">
            <a:off x="448012" y="3425764"/>
            <a:ext cx="71846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User</a:t>
            </a:r>
          </a:p>
        </p:txBody>
      </p:sp>
      <p:sp>
        <p:nvSpPr>
          <p:cNvPr id="13338" name="Rectangle 26">
            <a:extLst>
              <a:ext uri="{FF2B5EF4-FFF2-40B4-BE49-F238E27FC236}">
                <a16:creationId xmlns:a16="http://schemas.microsoft.com/office/drawing/2014/main" id="{F850F3BD-2239-ED4D-AADE-68B0A61B0F5F}"/>
              </a:ext>
            </a:extLst>
          </p:cNvPr>
          <p:cNvSpPr>
            <a:spLocks noChangeArrowheads="1"/>
          </p:cNvSpPr>
          <p:nvPr/>
        </p:nvSpPr>
        <p:spPr bwMode="auto">
          <a:xfrm>
            <a:off x="4200348"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39" name="Rectangle 27">
            <a:extLst>
              <a:ext uri="{FF2B5EF4-FFF2-40B4-BE49-F238E27FC236}">
                <a16:creationId xmlns:a16="http://schemas.microsoft.com/office/drawing/2014/main" id="{5FD9DCAD-34B2-514D-A7CD-1F9255CEE44A}"/>
              </a:ext>
            </a:extLst>
          </p:cNvPr>
          <p:cNvSpPr>
            <a:spLocks noChangeArrowheads="1"/>
          </p:cNvSpPr>
          <p:nvPr/>
        </p:nvSpPr>
        <p:spPr bwMode="auto">
          <a:xfrm>
            <a:off x="4200348"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40" name="Rectangle 28">
            <a:extLst>
              <a:ext uri="{FF2B5EF4-FFF2-40B4-BE49-F238E27FC236}">
                <a16:creationId xmlns:a16="http://schemas.microsoft.com/office/drawing/2014/main" id="{AAAE8FD4-5362-1345-B2B3-39A84CB5B883}"/>
              </a:ext>
            </a:extLst>
          </p:cNvPr>
          <p:cNvSpPr>
            <a:spLocks noChangeArrowheads="1"/>
          </p:cNvSpPr>
          <p:nvPr/>
        </p:nvSpPr>
        <p:spPr bwMode="auto">
          <a:xfrm>
            <a:off x="5796279"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a:t>
            </a:r>
          </a:p>
        </p:txBody>
      </p:sp>
      <p:sp>
        <p:nvSpPr>
          <p:cNvPr id="13341" name="Text Box 29">
            <a:extLst>
              <a:ext uri="{FF2B5EF4-FFF2-40B4-BE49-F238E27FC236}">
                <a16:creationId xmlns:a16="http://schemas.microsoft.com/office/drawing/2014/main" id="{17040081-DD5D-9245-9D9D-0F0C9B90EC9D}"/>
              </a:ext>
            </a:extLst>
          </p:cNvPr>
          <p:cNvSpPr txBox="1">
            <a:spLocks noChangeArrowheads="1"/>
          </p:cNvSpPr>
          <p:nvPr/>
        </p:nvSpPr>
        <p:spPr bwMode="auto">
          <a:xfrm>
            <a:off x="5841639"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42" name="AutoShape 30">
            <a:extLst>
              <a:ext uri="{FF2B5EF4-FFF2-40B4-BE49-F238E27FC236}">
                <a16:creationId xmlns:a16="http://schemas.microsoft.com/office/drawing/2014/main" id="{DFD3605B-F8B0-604B-804B-0311563EE3AD}"/>
              </a:ext>
            </a:extLst>
          </p:cNvPr>
          <p:cNvCxnSpPr>
            <a:cxnSpLocks noChangeShapeType="1"/>
            <a:stCxn id="13341" idx="2"/>
            <a:endCxn id="13340" idx="0"/>
          </p:cNvCxnSpPr>
          <p:nvPr/>
        </p:nvCxnSpPr>
        <p:spPr bwMode="auto">
          <a:xfrm rot="5400000">
            <a:off x="5971045"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Rectangle 31">
            <a:extLst>
              <a:ext uri="{FF2B5EF4-FFF2-40B4-BE49-F238E27FC236}">
                <a16:creationId xmlns:a16="http://schemas.microsoft.com/office/drawing/2014/main" id="{FC866AF4-FCA5-8645-8337-99F6762E3554}"/>
              </a:ext>
            </a:extLst>
          </p:cNvPr>
          <p:cNvSpPr>
            <a:spLocks noChangeArrowheads="1"/>
          </p:cNvSpPr>
          <p:nvPr/>
        </p:nvSpPr>
        <p:spPr bwMode="auto">
          <a:xfrm>
            <a:off x="4452337"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0" name="Rectangle 38">
            <a:extLst>
              <a:ext uri="{FF2B5EF4-FFF2-40B4-BE49-F238E27FC236}">
                <a16:creationId xmlns:a16="http://schemas.microsoft.com/office/drawing/2014/main" id="{88A7A919-C3A3-9147-8DD9-89D14B073F0E}"/>
              </a:ext>
            </a:extLst>
          </p:cNvPr>
          <p:cNvSpPr>
            <a:spLocks noChangeArrowheads="1"/>
          </p:cNvSpPr>
          <p:nvPr/>
        </p:nvSpPr>
        <p:spPr bwMode="auto">
          <a:xfrm>
            <a:off x="4452337"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2" name="Rectangle 40">
            <a:extLst>
              <a:ext uri="{FF2B5EF4-FFF2-40B4-BE49-F238E27FC236}">
                <a16:creationId xmlns:a16="http://schemas.microsoft.com/office/drawing/2014/main" id="{7F831BBB-FDED-E941-9223-ED7B369B07BD}"/>
              </a:ext>
            </a:extLst>
          </p:cNvPr>
          <p:cNvSpPr>
            <a:spLocks noChangeArrowheads="1"/>
          </p:cNvSpPr>
          <p:nvPr/>
        </p:nvSpPr>
        <p:spPr bwMode="auto">
          <a:xfrm>
            <a:off x="4704327" y="5123779"/>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3" name="Rectangle 41">
            <a:extLst>
              <a:ext uri="{FF2B5EF4-FFF2-40B4-BE49-F238E27FC236}">
                <a16:creationId xmlns:a16="http://schemas.microsoft.com/office/drawing/2014/main" id="{EC65C78A-0880-2B41-AE8A-8D2D4DAF1CAF}"/>
              </a:ext>
            </a:extLst>
          </p:cNvPr>
          <p:cNvSpPr>
            <a:spLocks noChangeArrowheads="1"/>
          </p:cNvSpPr>
          <p:nvPr/>
        </p:nvSpPr>
        <p:spPr bwMode="auto">
          <a:xfrm>
            <a:off x="7140222"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4" name="Rectangle 42">
            <a:extLst>
              <a:ext uri="{FF2B5EF4-FFF2-40B4-BE49-F238E27FC236}">
                <a16:creationId xmlns:a16="http://schemas.microsoft.com/office/drawing/2014/main" id="{DC02D9E8-8E33-D347-AF36-83B9428A58B3}"/>
              </a:ext>
            </a:extLst>
          </p:cNvPr>
          <p:cNvSpPr>
            <a:spLocks noChangeArrowheads="1"/>
          </p:cNvSpPr>
          <p:nvPr/>
        </p:nvSpPr>
        <p:spPr bwMode="auto">
          <a:xfrm>
            <a:off x="7140222"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5" name="Rectangle 43">
            <a:extLst>
              <a:ext uri="{FF2B5EF4-FFF2-40B4-BE49-F238E27FC236}">
                <a16:creationId xmlns:a16="http://schemas.microsoft.com/office/drawing/2014/main" id="{5E6CDC4E-E730-E74D-A155-938B9BB79A45}"/>
              </a:ext>
            </a:extLst>
          </p:cNvPr>
          <p:cNvSpPr>
            <a:spLocks noChangeArrowheads="1"/>
          </p:cNvSpPr>
          <p:nvPr/>
        </p:nvSpPr>
        <p:spPr bwMode="auto">
          <a:xfrm>
            <a:off x="8736153"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a:t>
            </a:r>
          </a:p>
        </p:txBody>
      </p:sp>
      <p:sp>
        <p:nvSpPr>
          <p:cNvPr id="13356" name="Text Box 44">
            <a:extLst>
              <a:ext uri="{FF2B5EF4-FFF2-40B4-BE49-F238E27FC236}">
                <a16:creationId xmlns:a16="http://schemas.microsoft.com/office/drawing/2014/main" id="{544F26AF-B0B0-9341-B6D0-EBEEACA1A70F}"/>
              </a:ext>
            </a:extLst>
          </p:cNvPr>
          <p:cNvSpPr txBox="1">
            <a:spLocks noChangeArrowheads="1"/>
          </p:cNvSpPr>
          <p:nvPr/>
        </p:nvSpPr>
        <p:spPr bwMode="auto">
          <a:xfrm>
            <a:off x="8781513"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57" name="AutoShape 45">
            <a:extLst>
              <a:ext uri="{FF2B5EF4-FFF2-40B4-BE49-F238E27FC236}">
                <a16:creationId xmlns:a16="http://schemas.microsoft.com/office/drawing/2014/main" id="{D504A1CD-C39E-4640-8065-75C2DC6D79D2}"/>
              </a:ext>
            </a:extLst>
          </p:cNvPr>
          <p:cNvCxnSpPr>
            <a:cxnSpLocks noChangeShapeType="1"/>
            <a:stCxn id="13356" idx="2"/>
            <a:endCxn id="13355" idx="0"/>
          </p:cNvCxnSpPr>
          <p:nvPr/>
        </p:nvCxnSpPr>
        <p:spPr bwMode="auto">
          <a:xfrm rot="5400000">
            <a:off x="8910919"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Rectangle 46">
            <a:extLst>
              <a:ext uri="{FF2B5EF4-FFF2-40B4-BE49-F238E27FC236}">
                <a16:creationId xmlns:a16="http://schemas.microsoft.com/office/drawing/2014/main" id="{F43D29FC-737A-D443-BC0B-BF50B11F43DC}"/>
              </a:ext>
            </a:extLst>
          </p:cNvPr>
          <p:cNvSpPr>
            <a:spLocks noChangeArrowheads="1"/>
          </p:cNvSpPr>
          <p:nvPr/>
        </p:nvSpPr>
        <p:spPr bwMode="auto">
          <a:xfrm>
            <a:off x="7392211"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9" name="Rectangle 47">
            <a:extLst>
              <a:ext uri="{FF2B5EF4-FFF2-40B4-BE49-F238E27FC236}">
                <a16:creationId xmlns:a16="http://schemas.microsoft.com/office/drawing/2014/main" id="{8A6B6007-03A1-1144-9A50-18C1DD6E1EDD}"/>
              </a:ext>
            </a:extLst>
          </p:cNvPr>
          <p:cNvSpPr>
            <a:spLocks noChangeArrowheads="1"/>
          </p:cNvSpPr>
          <p:nvPr/>
        </p:nvSpPr>
        <p:spPr bwMode="auto">
          <a:xfrm>
            <a:off x="7392211"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60" name="Rectangle 48">
            <a:extLst>
              <a:ext uri="{FF2B5EF4-FFF2-40B4-BE49-F238E27FC236}">
                <a16:creationId xmlns:a16="http://schemas.microsoft.com/office/drawing/2014/main" id="{0C5A8513-A533-5841-9870-D48CA2A1B81F}"/>
              </a:ext>
            </a:extLst>
          </p:cNvPr>
          <p:cNvSpPr>
            <a:spLocks noChangeArrowheads="1"/>
          </p:cNvSpPr>
          <p:nvPr/>
        </p:nvSpPr>
        <p:spPr bwMode="auto">
          <a:xfrm>
            <a:off x="7789333" y="5165777"/>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36790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6">
            <a:extLst>
              <a:ext uri="{FF2B5EF4-FFF2-40B4-BE49-F238E27FC236}">
                <a16:creationId xmlns:a16="http://schemas.microsoft.com/office/drawing/2014/main" id="{980AC0A2-AF11-C949-BE1A-C88C5EB9DA3B}"/>
              </a:ext>
            </a:extLst>
          </p:cNvPr>
          <p:cNvSpPr>
            <a:spLocks noGrp="1" noChangeArrowheads="1"/>
          </p:cNvSpPr>
          <p:nvPr>
            <p:ph type="title"/>
          </p:nvPr>
        </p:nvSpPr>
        <p:spPr/>
        <p:txBody>
          <a:bodyPr/>
          <a:lstStyle/>
          <a:p>
            <a:r>
              <a:rPr lang="en-US" altLang="en-US"/>
              <a:t>Polling</a:t>
            </a:r>
          </a:p>
        </p:txBody>
      </p:sp>
      <p:sp>
        <p:nvSpPr>
          <p:cNvPr id="8" name="Content Placeholder 7">
            <a:extLst>
              <a:ext uri="{FF2B5EF4-FFF2-40B4-BE49-F238E27FC236}">
                <a16:creationId xmlns:a16="http://schemas.microsoft.com/office/drawing/2014/main" id="{AF236C0C-DC69-7E48-BB13-EE62E6DCDA6B}"/>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0251CE5-A196-6E47-AFD8-B3D1EF6088E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2A82CE70-4E88-0741-A1BA-DFCAC1E0953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86EE6B-C97B-8E4A-8F44-E35F6BE09E5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45" name="Text Box 9">
            <a:extLst>
              <a:ext uri="{FF2B5EF4-FFF2-40B4-BE49-F238E27FC236}">
                <a16:creationId xmlns:a16="http://schemas.microsoft.com/office/drawing/2014/main" id="{8C5CFBBF-A5A7-8B40-952E-408DCB888A7B}"/>
              </a:ext>
            </a:extLst>
          </p:cNvPr>
          <p:cNvSpPr txBox="1">
            <a:spLocks noChangeArrowheads="1"/>
          </p:cNvSpPr>
          <p:nvPr/>
        </p:nvSpPr>
        <p:spPr bwMode="auto">
          <a:xfrm>
            <a:off x="336515" y="1931917"/>
            <a:ext cx="9626353" cy="222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copy_from_user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(buffer, p, count);  // copy into kernel buffer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for (j = 0; j &lt; count;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j++</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loop for each char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while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printer_status_reg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wait for printer to be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p[j];    // output a single character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return_to_user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4070714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8A652F-6260-5449-B73D-6D107C6005FD}"/>
              </a:ext>
            </a:extLst>
          </p:cNvPr>
          <p:cNvSpPr>
            <a:spLocks noGrp="1" noChangeArrowheads="1"/>
          </p:cNvSpPr>
          <p:nvPr>
            <p:ph type="title"/>
          </p:nvPr>
        </p:nvSpPr>
        <p:spPr/>
        <p:txBody>
          <a:bodyPr/>
          <a:lstStyle/>
          <a:p>
            <a:r>
              <a:rPr lang="en-US" altLang="en-US"/>
              <a:t>Hardware’s view of interrupts</a:t>
            </a:r>
          </a:p>
        </p:txBody>
      </p:sp>
      <p:sp>
        <p:nvSpPr>
          <p:cNvPr id="5" name="Content Placeholder 4">
            <a:extLst>
              <a:ext uri="{FF2B5EF4-FFF2-40B4-BE49-F238E27FC236}">
                <a16:creationId xmlns:a16="http://schemas.microsoft.com/office/drawing/2014/main" id="{9B22909B-752D-1A4A-9BD0-AE164C261C68}"/>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D57B227-BC76-BE47-A34E-3064B3A9E63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 name="Slide Number Placeholder 3">
            <a:extLst>
              <a:ext uri="{FF2B5EF4-FFF2-40B4-BE49-F238E27FC236}">
                <a16:creationId xmlns:a16="http://schemas.microsoft.com/office/drawing/2014/main" id="{DBF8A689-4CC6-D045-BC41-B63EFA00BAD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1AA7D5-252F-D64D-854A-813622429AA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0244" name="Rectangle 4">
            <a:extLst>
              <a:ext uri="{FF2B5EF4-FFF2-40B4-BE49-F238E27FC236}">
                <a16:creationId xmlns:a16="http://schemas.microsoft.com/office/drawing/2014/main" id="{73A04EE5-F1BD-2745-AB9C-156097C9B1ED}"/>
              </a:ext>
            </a:extLst>
          </p:cNvPr>
          <p:cNvSpPr>
            <a:spLocks noChangeArrowheads="1"/>
          </p:cNvSpPr>
          <p:nvPr/>
        </p:nvSpPr>
        <p:spPr bwMode="auto">
          <a:xfrm>
            <a:off x="5922274" y="5071282"/>
            <a:ext cx="755968" cy="5354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pic>
        <p:nvPicPr>
          <p:cNvPr id="10245" name="Picture 5" descr="5-5">
            <a:extLst>
              <a:ext uri="{FF2B5EF4-FFF2-40B4-BE49-F238E27FC236}">
                <a16:creationId xmlns:a16="http://schemas.microsoft.com/office/drawing/2014/main" id="{23E94FDB-7274-A440-972F-5828F579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872419"/>
            <a:ext cx="9505591" cy="3660843"/>
          </a:xfrm>
          <a:prstGeom prst="rect">
            <a:avLst/>
          </a:prstGeom>
          <a:noFill/>
          <a:extLst>
            <a:ext uri="{909E8E84-426E-40DD-AFC4-6F175D3DCCD1}">
              <a14:hiddenFill xmlns:a14="http://schemas.microsoft.com/office/drawing/2010/main">
                <a:solidFill>
                  <a:srgbClr val="FFFFFF"/>
                </a:solidFill>
              </a14:hiddenFill>
            </a:ext>
          </a:extLst>
        </p:spPr>
      </p:pic>
      <p:sp>
        <p:nvSpPr>
          <p:cNvPr id="10247" name="Text Box 7">
            <a:extLst>
              <a:ext uri="{FF2B5EF4-FFF2-40B4-BE49-F238E27FC236}">
                <a16:creationId xmlns:a16="http://schemas.microsoft.com/office/drawing/2014/main" id="{5DC23CF0-C2E1-114A-9A7E-CFB063A4E632}"/>
              </a:ext>
            </a:extLst>
          </p:cNvPr>
          <p:cNvSpPr txBox="1">
            <a:spLocks noChangeArrowheads="1"/>
          </p:cNvSpPr>
          <p:nvPr/>
        </p:nvSpPr>
        <p:spPr bwMode="auto">
          <a:xfrm>
            <a:off x="6366755" y="5274273"/>
            <a:ext cx="712054"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Bus</a:t>
            </a:r>
          </a:p>
        </p:txBody>
      </p:sp>
    </p:spTree>
    <p:extLst>
      <p:ext uri="{BB962C8B-B14F-4D97-AF65-F5344CB8AC3E}">
        <p14:creationId xmlns:p14="http://schemas.microsoft.com/office/powerpoint/2010/main" val="212717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8B3C41-0103-5543-8987-55F5744AD1CF}"/>
              </a:ext>
            </a:extLst>
          </p:cNvPr>
          <p:cNvSpPr>
            <a:spLocks noGrp="1" noChangeArrowheads="1"/>
          </p:cNvSpPr>
          <p:nvPr>
            <p:ph type="title"/>
          </p:nvPr>
        </p:nvSpPr>
        <p:spPr/>
        <p:txBody>
          <a:bodyPr/>
          <a:lstStyle/>
          <a:p>
            <a:r>
              <a:rPr lang="en-US" altLang="en-US"/>
              <a:t>Interrupt-driven I/O</a:t>
            </a:r>
          </a:p>
        </p:txBody>
      </p:sp>
      <p:sp>
        <p:nvSpPr>
          <p:cNvPr id="5" name="Content Placeholder 4">
            <a:extLst>
              <a:ext uri="{FF2B5EF4-FFF2-40B4-BE49-F238E27FC236}">
                <a16:creationId xmlns:a16="http://schemas.microsoft.com/office/drawing/2014/main" id="{6A01D861-1B1A-D34A-97B7-C6A01E30EB4E}"/>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DE859824-A1FC-554C-9571-8F85BE08E44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9F4EDADC-967A-3340-9226-3492A7F873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33D4B33-6D9E-8B4A-8981-803D8AD753E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5" name="Text Box 5">
            <a:extLst>
              <a:ext uri="{FF2B5EF4-FFF2-40B4-BE49-F238E27FC236}">
                <a16:creationId xmlns:a16="http://schemas.microsoft.com/office/drawing/2014/main" id="{FFCB5EE2-6727-A14D-8559-602595755C5F}"/>
              </a:ext>
            </a:extLst>
          </p:cNvPr>
          <p:cNvSpPr txBox="1">
            <a:spLocks noChangeArrowheads="1"/>
          </p:cNvSpPr>
          <p:nvPr/>
        </p:nvSpPr>
        <p:spPr bwMode="auto">
          <a:xfrm>
            <a:off x="504507" y="1763924"/>
            <a:ext cx="5089855" cy="199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j =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enable_interrupts();</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while (*printer_status_reg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*printer_data_reg = p[0];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15367" name="Text Box 7">
            <a:extLst>
              <a:ext uri="{FF2B5EF4-FFF2-40B4-BE49-F238E27FC236}">
                <a16:creationId xmlns:a16="http://schemas.microsoft.com/office/drawing/2014/main" id="{FF563D17-A91F-B643-9C3F-9BAF31923D6C}"/>
              </a:ext>
            </a:extLst>
          </p:cNvPr>
          <p:cNvSpPr txBox="1">
            <a:spLocks noChangeArrowheads="1"/>
          </p:cNvSpPr>
          <p:nvPr/>
        </p:nvSpPr>
        <p:spPr bwMode="auto">
          <a:xfrm>
            <a:off x="504507" y="4031826"/>
            <a:ext cx="3863558" cy="2535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if (count == 0)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unblock_user</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panose="020B0604020202020204" pitchFamily="34" charset="0"/>
              </a:rPr>
              <a:t>j++</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a:t>
            </a:r>
            <a:endPar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endParaRP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 p[j];</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acknowledge_interrupt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return_from_interrupt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5368" name="Text Box 8">
            <a:extLst>
              <a:ext uri="{FF2B5EF4-FFF2-40B4-BE49-F238E27FC236}">
                <a16:creationId xmlns:a16="http://schemas.microsoft.com/office/drawing/2014/main" id="{3AF6F6AE-2E5B-054A-919C-F388C3ADED29}"/>
              </a:ext>
            </a:extLst>
          </p:cNvPr>
          <p:cNvSpPr txBox="1">
            <a:spLocks noChangeArrowheads="1"/>
          </p:cNvSpPr>
          <p:nvPr/>
        </p:nvSpPr>
        <p:spPr bwMode="auto">
          <a:xfrm>
            <a:off x="5862777" y="2418395"/>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15369" name="Text Box 9">
            <a:extLst>
              <a:ext uri="{FF2B5EF4-FFF2-40B4-BE49-F238E27FC236}">
                <a16:creationId xmlns:a16="http://schemas.microsoft.com/office/drawing/2014/main" id="{D0C92A78-055D-814F-9788-CD5B48C79925}"/>
              </a:ext>
            </a:extLst>
          </p:cNvPr>
          <p:cNvSpPr txBox="1">
            <a:spLocks noChangeArrowheads="1"/>
          </p:cNvSpPr>
          <p:nvPr/>
        </p:nvSpPr>
        <p:spPr bwMode="auto">
          <a:xfrm>
            <a:off x="5964272" y="5123779"/>
            <a:ext cx="3711272" cy="90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(Interrupt handler)</a:t>
            </a:r>
          </a:p>
        </p:txBody>
      </p:sp>
    </p:spTree>
    <p:extLst>
      <p:ext uri="{BB962C8B-B14F-4D97-AF65-F5344CB8AC3E}">
        <p14:creationId xmlns:p14="http://schemas.microsoft.com/office/powerpoint/2010/main" val="155000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A1E-5091-45BF-A599-4CEDCBF2696C}"/>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BB6C01A0-D5AE-4D5D-8048-2EB56A722792}"/>
              </a:ext>
            </a:extLst>
          </p:cNvPr>
          <p:cNvSpPr>
            <a:spLocks noGrp="1"/>
          </p:cNvSpPr>
          <p:nvPr>
            <p:ph idx="1"/>
          </p:nvPr>
        </p:nvSpPr>
        <p:spPr/>
        <p:txBody>
          <a:bodyPr>
            <a:normAutofit fontScale="92500" lnSpcReduction="20000"/>
          </a:bodyPr>
          <a:lstStyle/>
          <a:p>
            <a:r>
              <a:rPr lang="en-US" dirty="0"/>
              <a:t>when is the parity checked to see if there is a bit error</a:t>
            </a:r>
          </a:p>
          <a:p>
            <a:r>
              <a:rPr lang="en-US" dirty="0"/>
              <a:t>a little confused about parity example</a:t>
            </a:r>
          </a:p>
          <a:p>
            <a:r>
              <a:rPr lang="en-US" dirty="0"/>
              <a:t>How to flip the correct bits back that were changed with parity?</a:t>
            </a:r>
          </a:p>
          <a:p>
            <a:r>
              <a:rPr lang="en-US" dirty="0"/>
              <a:t>What is parity used for</a:t>
            </a:r>
          </a:p>
          <a:p>
            <a:r>
              <a:rPr lang="en-US" dirty="0"/>
              <a:t>ECC</a:t>
            </a:r>
          </a:p>
          <a:p>
            <a:r>
              <a:rPr lang="en-US" dirty="0"/>
              <a:t>What things move how using what in the disk</a:t>
            </a:r>
          </a:p>
          <a:p>
            <a:r>
              <a:rPr lang="en-US" dirty="0"/>
              <a:t>disk request time delay factors</a:t>
            </a:r>
          </a:p>
          <a:p>
            <a:pPr lvl="1"/>
            <a:r>
              <a:rPr lang="en-US" dirty="0"/>
              <a:t>transfer time/rotating time/seek time</a:t>
            </a:r>
          </a:p>
          <a:p>
            <a:r>
              <a:rPr lang="en-US" dirty="0"/>
              <a:t>I feel like rotational delay and actual transfer time are overlapped. The sector is spending time to rotate to the head, and at the same time, the head is rotating to find that sector. Are they moving towards each other at the same time?</a:t>
            </a:r>
          </a:p>
        </p:txBody>
      </p:sp>
      <p:sp>
        <p:nvSpPr>
          <p:cNvPr id="4" name="Footer Placeholder 3">
            <a:extLst>
              <a:ext uri="{FF2B5EF4-FFF2-40B4-BE49-F238E27FC236}">
                <a16:creationId xmlns:a16="http://schemas.microsoft.com/office/drawing/2014/main" id="{A7943E43-7B85-492F-8A18-2D572D6CBD97}"/>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0F529DB8-3EEA-4AFC-AF2E-9E058998AF22}"/>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35203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DC2B9783-9E43-2D40-A135-B2514A893FB1}"/>
              </a:ext>
            </a:extLst>
          </p:cNvPr>
          <p:cNvSpPr>
            <a:spLocks noGrp="1" noChangeArrowheads="1"/>
          </p:cNvSpPr>
          <p:nvPr>
            <p:ph type="title"/>
          </p:nvPr>
        </p:nvSpPr>
        <p:spPr/>
        <p:txBody>
          <a:bodyPr/>
          <a:lstStyle/>
          <a:p>
            <a:r>
              <a:rPr lang="en-US" altLang="en-US"/>
              <a:t>Disk drive structure</a:t>
            </a:r>
          </a:p>
        </p:txBody>
      </p:sp>
      <p:sp>
        <p:nvSpPr>
          <p:cNvPr id="70" name="Footer Placeholder 4">
            <a:extLst>
              <a:ext uri="{FF2B5EF4-FFF2-40B4-BE49-F238E27FC236}">
                <a16:creationId xmlns:a16="http://schemas.microsoft.com/office/drawing/2014/main" id="{C62CFE0A-13D5-EC4F-A7AF-54DFE0FD632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1" name="Slide Number Placeholder 5">
            <a:extLst>
              <a:ext uri="{FF2B5EF4-FFF2-40B4-BE49-F238E27FC236}">
                <a16:creationId xmlns:a16="http://schemas.microsoft.com/office/drawing/2014/main" id="{2F11F0F2-FAFA-5540-9F0F-84BB28B945C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9621129-6416-2B4E-9DC2-85E8D968587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grpSp>
        <p:nvGrpSpPr>
          <p:cNvPr id="4" name="Group 3">
            <a:extLst>
              <a:ext uri="{FF2B5EF4-FFF2-40B4-BE49-F238E27FC236}">
                <a16:creationId xmlns:a16="http://schemas.microsoft.com/office/drawing/2014/main" id="{77520D84-5132-4982-B074-5D364E142132}"/>
              </a:ext>
            </a:extLst>
          </p:cNvPr>
          <p:cNvGrpSpPr/>
          <p:nvPr/>
        </p:nvGrpSpPr>
        <p:grpSpPr>
          <a:xfrm>
            <a:off x="1608966" y="909452"/>
            <a:ext cx="6325585" cy="6026303"/>
            <a:chOff x="5471841" y="1444407"/>
            <a:chExt cx="4393014" cy="5458326"/>
          </a:xfrm>
        </p:grpSpPr>
        <p:sp>
          <p:nvSpPr>
            <p:cNvPr id="49219" name="Text Box 67">
              <a:extLst>
                <a:ext uri="{FF2B5EF4-FFF2-40B4-BE49-F238E27FC236}">
                  <a16:creationId xmlns:a16="http://schemas.microsoft.com/office/drawing/2014/main" id="{C02B7B22-B140-B442-80EA-06F38A39E71C}"/>
                </a:ext>
              </a:extLst>
            </p:cNvPr>
            <p:cNvSpPr txBox="1">
              <a:spLocks noChangeArrowheads="1"/>
            </p:cNvSpPr>
            <p:nvPr/>
          </p:nvSpPr>
          <p:spPr bwMode="auto">
            <a:xfrm>
              <a:off x="5471841" y="5204995"/>
              <a:ext cx="1208852"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surfaces</a:t>
              </a:r>
            </a:p>
          </p:txBody>
        </p:sp>
        <p:grpSp>
          <p:nvGrpSpPr>
            <p:cNvPr id="2" name="Group 1">
              <a:extLst>
                <a:ext uri="{FF2B5EF4-FFF2-40B4-BE49-F238E27FC236}">
                  <a16:creationId xmlns:a16="http://schemas.microsoft.com/office/drawing/2014/main" id="{8D6577D8-48C8-4A96-AD5F-70BF47A8D331}"/>
                </a:ext>
              </a:extLst>
            </p:cNvPr>
            <p:cNvGrpSpPr/>
            <p:nvPr/>
          </p:nvGrpSpPr>
          <p:grpSpPr>
            <a:xfrm>
              <a:off x="5650522" y="1444407"/>
              <a:ext cx="4214333" cy="5458326"/>
              <a:chOff x="5650522" y="1444407"/>
              <a:chExt cx="4214333" cy="5458326"/>
            </a:xfrm>
          </p:grpSpPr>
          <p:cxnSp>
            <p:nvCxnSpPr>
              <p:cNvPr id="49154" name="AutoShape 2">
                <a:extLst>
                  <a:ext uri="{FF2B5EF4-FFF2-40B4-BE49-F238E27FC236}">
                    <a16:creationId xmlns:a16="http://schemas.microsoft.com/office/drawing/2014/main" id="{A326BE3B-757E-E545-9E83-FAE1BAC999B9}"/>
                  </a:ext>
                </a:extLst>
              </p:cNvPr>
              <p:cNvCxnSpPr>
                <a:cxnSpLocks noChangeShapeType="1"/>
                <a:stCxn id="49219" idx="2"/>
                <a:endCxn id="49158" idx="3"/>
              </p:cNvCxnSpPr>
              <p:nvPr/>
            </p:nvCxnSpPr>
            <p:spPr bwMode="auto">
              <a:xfrm rot="5400000" flipH="1" flipV="1">
                <a:off x="6508953" y="4951690"/>
                <a:ext cx="239162" cy="1104534"/>
              </a:xfrm>
              <a:prstGeom prst="curvedConnector3">
                <a:avLst>
                  <a:gd name="adj1" fmla="val -955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56" name="AutoShape 4">
                <a:extLst>
                  <a:ext uri="{FF2B5EF4-FFF2-40B4-BE49-F238E27FC236}">
                    <a16:creationId xmlns:a16="http://schemas.microsoft.com/office/drawing/2014/main" id="{B7C5BBEB-F7DD-C04F-8264-57253A053567}"/>
                  </a:ext>
                </a:extLst>
              </p:cNvPr>
              <p:cNvSpPr>
                <a:spLocks noChangeArrowheads="1"/>
              </p:cNvSpPr>
              <p:nvPr/>
            </p:nvSpPr>
            <p:spPr bwMode="auto">
              <a:xfrm>
                <a:off x="7952187" y="5307523"/>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57" name="Group 5">
                <a:extLst>
                  <a:ext uri="{FF2B5EF4-FFF2-40B4-BE49-F238E27FC236}">
                    <a16:creationId xmlns:a16="http://schemas.microsoft.com/office/drawing/2014/main" id="{DFD991C9-4B72-0A44-87A1-858E33812163}"/>
                  </a:ext>
                </a:extLst>
              </p:cNvPr>
              <p:cNvGrpSpPr>
                <a:grpSpLocks/>
              </p:cNvGrpSpPr>
              <p:nvPr/>
            </p:nvGrpSpPr>
            <p:grpSpPr bwMode="auto">
              <a:xfrm>
                <a:off x="6840986" y="4577803"/>
                <a:ext cx="2320400" cy="944959"/>
                <a:chOff x="3696" y="2688"/>
                <a:chExt cx="1326" cy="540"/>
              </a:xfrm>
            </p:grpSpPr>
            <p:sp>
              <p:nvSpPr>
                <p:cNvPr id="49158" name="Oval 6">
                  <a:extLst>
                    <a:ext uri="{FF2B5EF4-FFF2-40B4-BE49-F238E27FC236}">
                      <a16:creationId xmlns:a16="http://schemas.microsoft.com/office/drawing/2014/main" id="{748D2219-35A1-D540-BABD-F01395F2D64D}"/>
                    </a:ext>
                  </a:extLst>
                </p:cNvPr>
                <p:cNvSpPr>
                  <a:spLocks noChangeArrowheads="1"/>
                </p:cNvSpPr>
                <p:nvPr/>
              </p:nvSpPr>
              <p:spPr bwMode="auto">
                <a:xfrm>
                  <a:off x="3696" y="268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59" name="Oval 7">
                  <a:extLst>
                    <a:ext uri="{FF2B5EF4-FFF2-40B4-BE49-F238E27FC236}">
                      <a16:creationId xmlns:a16="http://schemas.microsoft.com/office/drawing/2014/main" id="{C39765BC-E189-A645-B630-BE2B8FE1D5EA}"/>
                    </a:ext>
                  </a:extLst>
                </p:cNvPr>
                <p:cNvSpPr>
                  <a:spLocks noChangeArrowheads="1"/>
                </p:cNvSpPr>
                <p:nvPr/>
              </p:nvSpPr>
              <p:spPr bwMode="auto">
                <a:xfrm>
                  <a:off x="3925" y="278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60" name="AutoShape 8">
                  <a:extLst>
                    <a:ext uri="{FF2B5EF4-FFF2-40B4-BE49-F238E27FC236}">
                      <a16:creationId xmlns:a16="http://schemas.microsoft.com/office/drawing/2014/main" id="{6FEE2AF5-6C70-6845-AB07-6100497B133F}"/>
                    </a:ext>
                  </a:extLst>
                </p:cNvPr>
                <p:cNvCxnSpPr>
                  <a:cxnSpLocks noChangeShapeType="1"/>
                  <a:stCxn id="49159" idx="1"/>
                  <a:endCxn id="49159" idx="5"/>
                </p:cNvCxnSpPr>
                <p:nvPr/>
              </p:nvCxnSpPr>
              <p:spPr bwMode="auto">
                <a:xfrm>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1" name="AutoShape 9">
                  <a:extLst>
                    <a:ext uri="{FF2B5EF4-FFF2-40B4-BE49-F238E27FC236}">
                      <a16:creationId xmlns:a16="http://schemas.microsoft.com/office/drawing/2014/main" id="{9E41968C-876C-4B46-8A02-CADCA5F158D7}"/>
                    </a:ext>
                  </a:extLst>
                </p:cNvPr>
                <p:cNvCxnSpPr>
                  <a:cxnSpLocks noChangeShapeType="1"/>
                  <a:stCxn id="49159" idx="2"/>
                  <a:endCxn id="49159" idx="6"/>
                </p:cNvCxnSpPr>
                <p:nvPr/>
              </p:nvCxnSpPr>
              <p:spPr bwMode="auto">
                <a:xfrm>
                  <a:off x="3925" y="295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2" name="AutoShape 10">
                  <a:extLst>
                    <a:ext uri="{FF2B5EF4-FFF2-40B4-BE49-F238E27FC236}">
                      <a16:creationId xmlns:a16="http://schemas.microsoft.com/office/drawing/2014/main" id="{84063F9A-558C-CA42-A10F-FB41F405EB6B}"/>
                    </a:ext>
                  </a:extLst>
                </p:cNvPr>
                <p:cNvCxnSpPr>
                  <a:cxnSpLocks noChangeShapeType="1"/>
                  <a:stCxn id="49159" idx="0"/>
                  <a:endCxn id="49159" idx="4"/>
                </p:cNvCxnSpPr>
                <p:nvPr/>
              </p:nvCxnSpPr>
              <p:spPr bwMode="auto">
                <a:xfrm>
                  <a:off x="4359" y="278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3" name="AutoShape 11">
                  <a:extLst>
                    <a:ext uri="{FF2B5EF4-FFF2-40B4-BE49-F238E27FC236}">
                      <a16:creationId xmlns:a16="http://schemas.microsoft.com/office/drawing/2014/main" id="{F0A52CA1-01FF-874D-A657-F8DB6C05CB23}"/>
                    </a:ext>
                  </a:extLst>
                </p:cNvPr>
                <p:cNvCxnSpPr>
                  <a:cxnSpLocks noChangeShapeType="1"/>
                  <a:stCxn id="49159" idx="3"/>
                  <a:endCxn id="49159" idx="7"/>
                </p:cNvCxnSpPr>
                <p:nvPr/>
              </p:nvCxnSpPr>
              <p:spPr bwMode="auto">
                <a:xfrm flipV="1">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4" name="Oval 12">
                  <a:extLst>
                    <a:ext uri="{FF2B5EF4-FFF2-40B4-BE49-F238E27FC236}">
                      <a16:creationId xmlns:a16="http://schemas.microsoft.com/office/drawing/2014/main" id="{602A2A73-D178-554B-A9BB-3E472BEC0B32}"/>
                    </a:ext>
                  </a:extLst>
                </p:cNvPr>
                <p:cNvSpPr>
                  <a:spLocks noChangeArrowheads="1"/>
                </p:cNvSpPr>
                <p:nvPr/>
              </p:nvSpPr>
              <p:spPr bwMode="auto">
                <a:xfrm>
                  <a:off x="4062" y="283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5" name="Oval 13">
                  <a:extLst>
                    <a:ext uri="{FF2B5EF4-FFF2-40B4-BE49-F238E27FC236}">
                      <a16:creationId xmlns:a16="http://schemas.microsoft.com/office/drawing/2014/main" id="{B9AB4FA7-C9AA-0445-A5E6-272C73CB0460}"/>
                    </a:ext>
                  </a:extLst>
                </p:cNvPr>
                <p:cNvSpPr>
                  <a:spLocks noChangeArrowheads="1"/>
                </p:cNvSpPr>
                <p:nvPr/>
              </p:nvSpPr>
              <p:spPr bwMode="auto">
                <a:xfrm>
                  <a:off x="4245" y="291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66" name="AutoShape 14">
                <a:extLst>
                  <a:ext uri="{FF2B5EF4-FFF2-40B4-BE49-F238E27FC236}">
                    <a16:creationId xmlns:a16="http://schemas.microsoft.com/office/drawing/2014/main" id="{8E09D9C3-B42C-D14C-83DE-8A2A6048CEDA}"/>
                  </a:ext>
                </a:extLst>
              </p:cNvPr>
              <p:cNvSpPr>
                <a:spLocks noChangeArrowheads="1"/>
              </p:cNvSpPr>
              <p:nvPr/>
            </p:nvSpPr>
            <p:spPr bwMode="auto">
              <a:xfrm>
                <a:off x="7952187" y="3968829"/>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67" name="Group 15">
                <a:extLst>
                  <a:ext uri="{FF2B5EF4-FFF2-40B4-BE49-F238E27FC236}">
                    <a16:creationId xmlns:a16="http://schemas.microsoft.com/office/drawing/2014/main" id="{07F7A6F3-EEB4-8648-AA50-2DF358F3EAB7}"/>
                  </a:ext>
                </a:extLst>
              </p:cNvPr>
              <p:cNvGrpSpPr>
                <a:grpSpLocks/>
              </p:cNvGrpSpPr>
              <p:nvPr/>
            </p:nvGrpSpPr>
            <p:grpSpPr bwMode="auto">
              <a:xfrm>
                <a:off x="6840986" y="3317857"/>
                <a:ext cx="2320400" cy="944959"/>
                <a:chOff x="3696" y="1968"/>
                <a:chExt cx="1326" cy="540"/>
              </a:xfrm>
            </p:grpSpPr>
            <p:sp>
              <p:nvSpPr>
                <p:cNvPr id="49168" name="Oval 16">
                  <a:extLst>
                    <a:ext uri="{FF2B5EF4-FFF2-40B4-BE49-F238E27FC236}">
                      <a16:creationId xmlns:a16="http://schemas.microsoft.com/office/drawing/2014/main" id="{40A5D7CF-9C6D-0646-B9E8-3156FD8220C3}"/>
                    </a:ext>
                  </a:extLst>
                </p:cNvPr>
                <p:cNvSpPr>
                  <a:spLocks noChangeArrowheads="1"/>
                </p:cNvSpPr>
                <p:nvPr/>
              </p:nvSpPr>
              <p:spPr bwMode="auto">
                <a:xfrm>
                  <a:off x="3696" y="196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9" name="Oval 17">
                  <a:extLst>
                    <a:ext uri="{FF2B5EF4-FFF2-40B4-BE49-F238E27FC236}">
                      <a16:creationId xmlns:a16="http://schemas.microsoft.com/office/drawing/2014/main" id="{D031891F-DE33-8945-8E21-C04C4035CD58}"/>
                    </a:ext>
                  </a:extLst>
                </p:cNvPr>
                <p:cNvSpPr>
                  <a:spLocks noChangeArrowheads="1"/>
                </p:cNvSpPr>
                <p:nvPr/>
              </p:nvSpPr>
              <p:spPr bwMode="auto">
                <a:xfrm>
                  <a:off x="3925" y="206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70" name="AutoShape 18">
                  <a:extLst>
                    <a:ext uri="{FF2B5EF4-FFF2-40B4-BE49-F238E27FC236}">
                      <a16:creationId xmlns:a16="http://schemas.microsoft.com/office/drawing/2014/main" id="{451BD078-8F61-ED4D-9667-7E82A873E031}"/>
                    </a:ext>
                  </a:extLst>
                </p:cNvPr>
                <p:cNvCxnSpPr>
                  <a:cxnSpLocks noChangeShapeType="1"/>
                  <a:stCxn id="49169" idx="1"/>
                  <a:endCxn id="49169" idx="5"/>
                </p:cNvCxnSpPr>
                <p:nvPr/>
              </p:nvCxnSpPr>
              <p:spPr bwMode="auto">
                <a:xfrm>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a:extLst>
                    <a:ext uri="{FF2B5EF4-FFF2-40B4-BE49-F238E27FC236}">
                      <a16:creationId xmlns:a16="http://schemas.microsoft.com/office/drawing/2014/main" id="{4946E5D9-8F8D-E34F-9BAC-4385539E22BA}"/>
                    </a:ext>
                  </a:extLst>
                </p:cNvPr>
                <p:cNvCxnSpPr>
                  <a:cxnSpLocks noChangeShapeType="1"/>
                  <a:stCxn id="49169" idx="2"/>
                  <a:endCxn id="49169" idx="6"/>
                </p:cNvCxnSpPr>
                <p:nvPr/>
              </p:nvCxnSpPr>
              <p:spPr bwMode="auto">
                <a:xfrm>
                  <a:off x="3925" y="223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2" name="AutoShape 20">
                  <a:extLst>
                    <a:ext uri="{FF2B5EF4-FFF2-40B4-BE49-F238E27FC236}">
                      <a16:creationId xmlns:a16="http://schemas.microsoft.com/office/drawing/2014/main" id="{289C2540-DA10-9149-9973-79B516B22C6C}"/>
                    </a:ext>
                  </a:extLst>
                </p:cNvPr>
                <p:cNvCxnSpPr>
                  <a:cxnSpLocks noChangeShapeType="1"/>
                  <a:stCxn id="49169" idx="0"/>
                  <a:endCxn id="49169" idx="4"/>
                </p:cNvCxnSpPr>
                <p:nvPr/>
              </p:nvCxnSpPr>
              <p:spPr bwMode="auto">
                <a:xfrm>
                  <a:off x="4359" y="206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3" name="AutoShape 21">
                  <a:extLst>
                    <a:ext uri="{FF2B5EF4-FFF2-40B4-BE49-F238E27FC236}">
                      <a16:creationId xmlns:a16="http://schemas.microsoft.com/office/drawing/2014/main" id="{842ED785-716D-2E45-A356-D74FD241E130}"/>
                    </a:ext>
                  </a:extLst>
                </p:cNvPr>
                <p:cNvCxnSpPr>
                  <a:cxnSpLocks noChangeShapeType="1"/>
                  <a:stCxn id="49169" idx="3"/>
                  <a:endCxn id="49169" idx="7"/>
                </p:cNvCxnSpPr>
                <p:nvPr/>
              </p:nvCxnSpPr>
              <p:spPr bwMode="auto">
                <a:xfrm flipV="1">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74" name="Oval 22">
                  <a:extLst>
                    <a:ext uri="{FF2B5EF4-FFF2-40B4-BE49-F238E27FC236}">
                      <a16:creationId xmlns:a16="http://schemas.microsoft.com/office/drawing/2014/main" id="{43A030A6-85FE-D947-A491-BC8112A200B1}"/>
                    </a:ext>
                  </a:extLst>
                </p:cNvPr>
                <p:cNvSpPr>
                  <a:spLocks noChangeArrowheads="1"/>
                </p:cNvSpPr>
                <p:nvPr/>
              </p:nvSpPr>
              <p:spPr bwMode="auto">
                <a:xfrm>
                  <a:off x="4062" y="211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5" name="Oval 23">
                  <a:extLst>
                    <a:ext uri="{FF2B5EF4-FFF2-40B4-BE49-F238E27FC236}">
                      <a16:creationId xmlns:a16="http://schemas.microsoft.com/office/drawing/2014/main" id="{63D6D92D-A47E-AC48-A588-6C4C9E5FF9E3}"/>
                    </a:ext>
                  </a:extLst>
                </p:cNvPr>
                <p:cNvSpPr>
                  <a:spLocks noChangeArrowheads="1"/>
                </p:cNvSpPr>
                <p:nvPr/>
              </p:nvSpPr>
              <p:spPr bwMode="auto">
                <a:xfrm>
                  <a:off x="4245" y="219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76" name="Arc 24">
                <a:extLst>
                  <a:ext uri="{FF2B5EF4-FFF2-40B4-BE49-F238E27FC236}">
                    <a16:creationId xmlns:a16="http://schemas.microsoft.com/office/drawing/2014/main" id="{DB2AB7B9-31BF-B74B-AE72-20D116EBB1D7}"/>
                  </a:ext>
                </a:extLst>
              </p:cNvPr>
              <p:cNvSpPr>
                <a:spLocks/>
              </p:cNvSpPr>
              <p:nvPr/>
            </p:nvSpPr>
            <p:spPr bwMode="auto">
              <a:xfrm>
                <a:off x="7726447" y="6199984"/>
                <a:ext cx="573975" cy="211740"/>
              </a:xfrm>
              <a:custGeom>
                <a:avLst/>
                <a:gdLst>
                  <a:gd name="G0" fmla="+- 19788 0 0"/>
                  <a:gd name="G1" fmla="+- 16996 0 0"/>
                  <a:gd name="G2" fmla="+- 21600 0 0"/>
                  <a:gd name="T0" fmla="*/ 33117 w 41388"/>
                  <a:gd name="T1" fmla="*/ 0 h 38596"/>
                  <a:gd name="T2" fmla="*/ 0 w 41388"/>
                  <a:gd name="T3" fmla="*/ 25653 h 38596"/>
                  <a:gd name="T4" fmla="*/ 19788 w 41388"/>
                  <a:gd name="T5" fmla="*/ 16996 h 38596"/>
                </a:gdLst>
                <a:ahLst/>
                <a:cxnLst>
                  <a:cxn ang="0">
                    <a:pos x="T0" y="T1"/>
                  </a:cxn>
                  <a:cxn ang="0">
                    <a:pos x="T2" y="T3"/>
                  </a:cxn>
                  <a:cxn ang="0">
                    <a:pos x="T4" y="T5"/>
                  </a:cxn>
                </a:cxnLst>
                <a:rect l="0" t="0" r="r" b="b"/>
                <a:pathLst>
                  <a:path w="41388" h="38596" fill="none" extrusionOk="0">
                    <a:moveTo>
                      <a:pt x="33117" y="-1"/>
                    </a:moveTo>
                    <a:cubicBezTo>
                      <a:pt x="38338" y="4093"/>
                      <a:pt x="41388" y="10360"/>
                      <a:pt x="41388" y="16996"/>
                    </a:cubicBezTo>
                    <a:cubicBezTo>
                      <a:pt x="41388" y="28925"/>
                      <a:pt x="31717" y="38596"/>
                      <a:pt x="19788" y="38596"/>
                    </a:cubicBezTo>
                    <a:cubicBezTo>
                      <a:pt x="11206" y="38596"/>
                      <a:pt x="3438" y="33515"/>
                      <a:pt x="-2" y="25653"/>
                    </a:cubicBezTo>
                  </a:path>
                  <a:path w="41388" h="38596" stroke="0" extrusionOk="0">
                    <a:moveTo>
                      <a:pt x="33117" y="-1"/>
                    </a:moveTo>
                    <a:cubicBezTo>
                      <a:pt x="38338" y="4093"/>
                      <a:pt x="41388" y="10360"/>
                      <a:pt x="41388" y="16996"/>
                    </a:cubicBezTo>
                    <a:cubicBezTo>
                      <a:pt x="41388" y="28925"/>
                      <a:pt x="31717" y="38596"/>
                      <a:pt x="19788" y="38596"/>
                    </a:cubicBezTo>
                    <a:cubicBezTo>
                      <a:pt x="11206" y="38596"/>
                      <a:pt x="3438" y="33515"/>
                      <a:pt x="-2" y="25653"/>
                    </a:cubicBezTo>
                    <a:lnTo>
                      <a:pt x="19788" y="16996"/>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7" name="AutoShape 25">
                <a:extLst>
                  <a:ext uri="{FF2B5EF4-FFF2-40B4-BE49-F238E27FC236}">
                    <a16:creationId xmlns:a16="http://schemas.microsoft.com/office/drawing/2014/main" id="{413BBC6F-49DD-7C4B-A483-E42B4564FC38}"/>
                  </a:ext>
                </a:extLst>
              </p:cNvPr>
              <p:cNvSpPr>
                <a:spLocks noChangeArrowheads="1"/>
              </p:cNvSpPr>
              <p:nvPr/>
            </p:nvSpPr>
            <p:spPr bwMode="auto">
              <a:xfrm>
                <a:off x="7952187" y="2708883"/>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78" name="Group 26">
                <a:extLst>
                  <a:ext uri="{FF2B5EF4-FFF2-40B4-BE49-F238E27FC236}">
                    <a16:creationId xmlns:a16="http://schemas.microsoft.com/office/drawing/2014/main" id="{74D1BA87-E6C2-274E-AB71-F8B641326C9B}"/>
                  </a:ext>
                </a:extLst>
              </p:cNvPr>
              <p:cNvGrpSpPr>
                <a:grpSpLocks/>
              </p:cNvGrpSpPr>
              <p:nvPr/>
            </p:nvGrpSpPr>
            <p:grpSpPr bwMode="auto">
              <a:xfrm>
                <a:off x="6853235" y="2393897"/>
                <a:ext cx="2320400" cy="944959"/>
                <a:chOff x="3703" y="1440"/>
                <a:chExt cx="1326" cy="540"/>
              </a:xfrm>
            </p:grpSpPr>
            <p:sp>
              <p:nvSpPr>
                <p:cNvPr id="49179" name="Oval 27">
                  <a:extLst>
                    <a:ext uri="{FF2B5EF4-FFF2-40B4-BE49-F238E27FC236}">
                      <a16:creationId xmlns:a16="http://schemas.microsoft.com/office/drawing/2014/main" id="{CC41E770-668E-6046-83A5-BD51ED574689}"/>
                    </a:ext>
                  </a:extLst>
                </p:cNvPr>
                <p:cNvSpPr>
                  <a:spLocks noChangeArrowheads="1"/>
                </p:cNvSpPr>
                <p:nvPr/>
              </p:nvSpPr>
              <p:spPr bwMode="auto">
                <a:xfrm>
                  <a:off x="3703" y="1440"/>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0" name="Oval 28">
                  <a:extLst>
                    <a:ext uri="{FF2B5EF4-FFF2-40B4-BE49-F238E27FC236}">
                      <a16:creationId xmlns:a16="http://schemas.microsoft.com/office/drawing/2014/main" id="{B3D1C268-A420-1749-9286-213C4C2C2ED6}"/>
                    </a:ext>
                  </a:extLst>
                </p:cNvPr>
                <p:cNvSpPr>
                  <a:spLocks noChangeArrowheads="1"/>
                </p:cNvSpPr>
                <p:nvPr/>
              </p:nvSpPr>
              <p:spPr bwMode="auto">
                <a:xfrm>
                  <a:off x="3932" y="1533"/>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81" name="AutoShape 29">
                  <a:extLst>
                    <a:ext uri="{FF2B5EF4-FFF2-40B4-BE49-F238E27FC236}">
                      <a16:creationId xmlns:a16="http://schemas.microsoft.com/office/drawing/2014/main" id="{3BDA1993-C161-9F48-B7F7-02EBDA43DB97}"/>
                    </a:ext>
                  </a:extLst>
                </p:cNvPr>
                <p:cNvCxnSpPr>
                  <a:cxnSpLocks noChangeShapeType="1"/>
                  <a:stCxn id="49180" idx="1"/>
                  <a:endCxn id="49180" idx="5"/>
                </p:cNvCxnSpPr>
                <p:nvPr/>
              </p:nvCxnSpPr>
              <p:spPr bwMode="auto">
                <a:xfrm>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6971619F-E844-ED4E-A076-FD19FF490D35}"/>
                    </a:ext>
                  </a:extLst>
                </p:cNvPr>
                <p:cNvCxnSpPr>
                  <a:cxnSpLocks noChangeShapeType="1"/>
                  <a:stCxn id="49180" idx="2"/>
                  <a:endCxn id="49180" idx="6"/>
                </p:cNvCxnSpPr>
                <p:nvPr/>
              </p:nvCxnSpPr>
              <p:spPr bwMode="auto">
                <a:xfrm>
                  <a:off x="3932" y="1710"/>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B22900F0-43CC-D345-A0BC-AC69F7BBBC22}"/>
                    </a:ext>
                  </a:extLst>
                </p:cNvPr>
                <p:cNvCxnSpPr>
                  <a:cxnSpLocks noChangeShapeType="1"/>
                  <a:stCxn id="49180" idx="0"/>
                  <a:endCxn id="49180" idx="4"/>
                </p:cNvCxnSpPr>
                <p:nvPr/>
              </p:nvCxnSpPr>
              <p:spPr bwMode="auto">
                <a:xfrm>
                  <a:off x="4366" y="1533"/>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91CFEE10-5DDB-1A4C-8942-7E753F78066D}"/>
                    </a:ext>
                  </a:extLst>
                </p:cNvPr>
                <p:cNvCxnSpPr>
                  <a:cxnSpLocks noChangeShapeType="1"/>
                  <a:stCxn id="49180" idx="3"/>
                  <a:endCxn id="49180" idx="7"/>
                </p:cNvCxnSpPr>
                <p:nvPr/>
              </p:nvCxnSpPr>
              <p:spPr bwMode="auto">
                <a:xfrm flipV="1">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5" name="Oval 33">
                  <a:extLst>
                    <a:ext uri="{FF2B5EF4-FFF2-40B4-BE49-F238E27FC236}">
                      <a16:creationId xmlns:a16="http://schemas.microsoft.com/office/drawing/2014/main" id="{0829A282-D20D-9344-B5C7-7C313E8E476E}"/>
                    </a:ext>
                  </a:extLst>
                </p:cNvPr>
                <p:cNvSpPr>
                  <a:spLocks noChangeArrowheads="1"/>
                </p:cNvSpPr>
                <p:nvPr/>
              </p:nvSpPr>
              <p:spPr bwMode="auto">
                <a:xfrm>
                  <a:off x="4069" y="1589"/>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6" name="Oval 34">
                  <a:extLst>
                    <a:ext uri="{FF2B5EF4-FFF2-40B4-BE49-F238E27FC236}">
                      <a16:creationId xmlns:a16="http://schemas.microsoft.com/office/drawing/2014/main" id="{84E97FF6-02FD-DE4B-BA96-E0753806D54C}"/>
                    </a:ext>
                  </a:extLst>
                </p:cNvPr>
                <p:cNvSpPr>
                  <a:spLocks noChangeArrowheads="1"/>
                </p:cNvSpPr>
                <p:nvPr/>
              </p:nvSpPr>
              <p:spPr bwMode="auto">
                <a:xfrm>
                  <a:off x="4252" y="1663"/>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87" name="AutoShape 35">
                <a:extLst>
                  <a:ext uri="{FF2B5EF4-FFF2-40B4-BE49-F238E27FC236}">
                    <a16:creationId xmlns:a16="http://schemas.microsoft.com/office/drawing/2014/main" id="{24C9D088-D432-F546-99E1-0794FFAFBAD2}"/>
                  </a:ext>
                </a:extLst>
              </p:cNvPr>
              <p:cNvSpPr>
                <a:spLocks noChangeArrowheads="1"/>
              </p:cNvSpPr>
              <p:nvPr/>
            </p:nvSpPr>
            <p:spPr bwMode="auto">
              <a:xfrm>
                <a:off x="7952187" y="1842672"/>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8" name="Text Box 36">
                <a:extLst>
                  <a:ext uri="{FF2B5EF4-FFF2-40B4-BE49-F238E27FC236}">
                    <a16:creationId xmlns:a16="http://schemas.microsoft.com/office/drawing/2014/main" id="{CD697CE0-F522-C743-A965-298FB0312F8E}"/>
                  </a:ext>
                </a:extLst>
              </p:cNvPr>
              <p:cNvSpPr txBox="1">
                <a:spLocks noChangeArrowheads="1"/>
              </p:cNvSpPr>
              <p:nvPr/>
            </p:nvSpPr>
            <p:spPr bwMode="auto">
              <a:xfrm>
                <a:off x="5808824" y="1916887"/>
                <a:ext cx="92512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sector</a:t>
                </a:r>
              </a:p>
            </p:txBody>
          </p:sp>
          <p:sp>
            <p:nvSpPr>
              <p:cNvPr id="49189" name="Line 37">
                <a:extLst>
                  <a:ext uri="{FF2B5EF4-FFF2-40B4-BE49-F238E27FC236}">
                    <a16:creationId xmlns:a16="http://schemas.microsoft.com/office/drawing/2014/main" id="{AC0A07B5-B02E-4040-BB39-78C1D4A56231}"/>
                  </a:ext>
                </a:extLst>
              </p:cNvPr>
              <p:cNvSpPr>
                <a:spLocks noChangeShapeType="1"/>
              </p:cNvSpPr>
              <p:nvPr/>
            </p:nvSpPr>
            <p:spPr bwMode="auto">
              <a:xfrm>
                <a:off x="6692241" y="2157657"/>
                <a:ext cx="778717" cy="6072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90" name="AutoShape 38">
                <a:extLst>
                  <a:ext uri="{FF2B5EF4-FFF2-40B4-BE49-F238E27FC236}">
                    <a16:creationId xmlns:a16="http://schemas.microsoft.com/office/drawing/2014/main" id="{E520C7AF-41AD-E24A-8DDB-D35859DAB28E}"/>
                  </a:ext>
                </a:extLst>
              </p:cNvPr>
              <p:cNvCxnSpPr>
                <a:cxnSpLocks noChangeShapeType="1"/>
                <a:stCxn id="49180" idx="2"/>
              </p:cNvCxnSpPr>
              <p:nvPr/>
            </p:nvCxnSpPr>
            <p:spPr bwMode="auto">
              <a:xfrm>
                <a:off x="7253967"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1" name="AutoShape 39">
                <a:extLst>
                  <a:ext uri="{FF2B5EF4-FFF2-40B4-BE49-F238E27FC236}">
                    <a16:creationId xmlns:a16="http://schemas.microsoft.com/office/drawing/2014/main" id="{A3437FC6-2003-B640-A984-04EF9049BED1}"/>
                  </a:ext>
                </a:extLst>
              </p:cNvPr>
              <p:cNvCxnSpPr>
                <a:cxnSpLocks noChangeShapeType="1"/>
                <a:stCxn id="49180" idx="6"/>
              </p:cNvCxnSpPr>
              <p:nvPr/>
            </p:nvCxnSpPr>
            <p:spPr bwMode="auto">
              <a:xfrm>
                <a:off x="8772902"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2" name="AutoShape 40">
                <a:extLst>
                  <a:ext uri="{FF2B5EF4-FFF2-40B4-BE49-F238E27FC236}">
                    <a16:creationId xmlns:a16="http://schemas.microsoft.com/office/drawing/2014/main" id="{EA2B693F-2E78-A441-BC18-500433817CCA}"/>
                  </a:ext>
                </a:extLst>
              </p:cNvPr>
              <p:cNvCxnSpPr>
                <a:cxnSpLocks noChangeShapeType="1"/>
                <a:stCxn id="49180" idx="3"/>
              </p:cNvCxnSpPr>
              <p:nvPr/>
            </p:nvCxnSpPr>
            <p:spPr bwMode="auto">
              <a:xfrm>
                <a:off x="7476207"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3" name="AutoShape 41">
                <a:extLst>
                  <a:ext uri="{FF2B5EF4-FFF2-40B4-BE49-F238E27FC236}">
                    <a16:creationId xmlns:a16="http://schemas.microsoft.com/office/drawing/2014/main" id="{6C5D7494-0A00-FF4E-9D4C-44166E62C245}"/>
                  </a:ext>
                </a:extLst>
              </p:cNvPr>
              <p:cNvCxnSpPr>
                <a:cxnSpLocks noChangeShapeType="1"/>
                <a:stCxn id="49180" idx="5"/>
              </p:cNvCxnSpPr>
              <p:nvPr/>
            </p:nvCxnSpPr>
            <p:spPr bwMode="auto">
              <a:xfrm>
                <a:off x="8550661"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4" name="AutoShape 42">
                <a:extLst>
                  <a:ext uri="{FF2B5EF4-FFF2-40B4-BE49-F238E27FC236}">
                    <a16:creationId xmlns:a16="http://schemas.microsoft.com/office/drawing/2014/main" id="{C339636C-5E78-F247-842B-A89C42F3FF5A}"/>
                  </a:ext>
                </a:extLst>
              </p:cNvPr>
              <p:cNvCxnSpPr>
                <a:cxnSpLocks noChangeShapeType="1"/>
                <a:stCxn id="49180" idx="4"/>
              </p:cNvCxnSpPr>
              <p:nvPr/>
            </p:nvCxnSpPr>
            <p:spPr bwMode="auto">
              <a:xfrm>
                <a:off x="8013435" y="3176114"/>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5" name="Text Box 43">
                <a:extLst>
                  <a:ext uri="{FF2B5EF4-FFF2-40B4-BE49-F238E27FC236}">
                    <a16:creationId xmlns:a16="http://schemas.microsoft.com/office/drawing/2014/main" id="{5D2A2283-FD42-C743-9F48-81574C347C0F}"/>
                  </a:ext>
                </a:extLst>
              </p:cNvPr>
              <p:cNvSpPr txBox="1">
                <a:spLocks noChangeArrowheads="1"/>
              </p:cNvSpPr>
              <p:nvPr/>
            </p:nvSpPr>
            <p:spPr bwMode="auto">
              <a:xfrm>
                <a:off x="5650522" y="4121792"/>
                <a:ext cx="111748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cylinder</a:t>
                </a:r>
              </a:p>
            </p:txBody>
          </p:sp>
          <p:cxnSp>
            <p:nvCxnSpPr>
              <p:cNvPr id="49196" name="AutoShape 44">
                <a:extLst>
                  <a:ext uri="{FF2B5EF4-FFF2-40B4-BE49-F238E27FC236}">
                    <a16:creationId xmlns:a16="http://schemas.microsoft.com/office/drawing/2014/main" id="{EEE4B4F4-8754-714B-9261-243B19057945}"/>
                  </a:ext>
                </a:extLst>
              </p:cNvPr>
              <p:cNvCxnSpPr>
                <a:cxnSpLocks noChangeShapeType="1"/>
                <a:stCxn id="49195" idx="3"/>
              </p:cNvCxnSpPr>
              <p:nvPr/>
            </p:nvCxnSpPr>
            <p:spPr bwMode="auto">
              <a:xfrm flipV="1">
                <a:off x="6768002" y="4325816"/>
                <a:ext cx="492966" cy="524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7" name="Text Box 45">
                <a:extLst>
                  <a:ext uri="{FF2B5EF4-FFF2-40B4-BE49-F238E27FC236}">
                    <a16:creationId xmlns:a16="http://schemas.microsoft.com/office/drawing/2014/main" id="{1F842FC6-67D0-834D-B99C-A7F05CC83FE4}"/>
                  </a:ext>
                </a:extLst>
              </p:cNvPr>
              <p:cNvSpPr txBox="1">
                <a:spLocks noChangeArrowheads="1"/>
              </p:cNvSpPr>
              <p:nvPr/>
            </p:nvSpPr>
            <p:spPr bwMode="auto">
              <a:xfrm>
                <a:off x="5744738" y="3063087"/>
                <a:ext cx="9395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platter</a:t>
                </a:r>
              </a:p>
            </p:txBody>
          </p:sp>
          <p:cxnSp>
            <p:nvCxnSpPr>
              <p:cNvPr id="49198" name="AutoShape 46">
                <a:extLst>
                  <a:ext uri="{FF2B5EF4-FFF2-40B4-BE49-F238E27FC236}">
                    <a16:creationId xmlns:a16="http://schemas.microsoft.com/office/drawing/2014/main" id="{833C6DA2-37DC-0C4C-A1B2-F730A1676943}"/>
                  </a:ext>
                </a:extLst>
              </p:cNvPr>
              <p:cNvCxnSpPr>
                <a:cxnSpLocks noChangeShapeType="1"/>
                <a:stCxn id="49197" idx="3"/>
                <a:endCxn id="49179" idx="3"/>
              </p:cNvCxnSpPr>
              <p:nvPr/>
            </p:nvCxnSpPr>
            <p:spPr bwMode="auto">
              <a:xfrm flipV="1">
                <a:off x="6684286" y="3200470"/>
                <a:ext cx="508764" cy="7188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9" name="Text Box 47">
                <a:extLst>
                  <a:ext uri="{FF2B5EF4-FFF2-40B4-BE49-F238E27FC236}">
                    <a16:creationId xmlns:a16="http://schemas.microsoft.com/office/drawing/2014/main" id="{0B110014-C63F-2D46-846D-F5A548EA034C}"/>
                  </a:ext>
                </a:extLst>
              </p:cNvPr>
              <p:cNvSpPr txBox="1">
                <a:spLocks noChangeArrowheads="1"/>
              </p:cNvSpPr>
              <p:nvPr/>
            </p:nvSpPr>
            <p:spPr bwMode="auto">
              <a:xfrm>
                <a:off x="5997929" y="6254950"/>
                <a:ext cx="104214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spindle</a:t>
                </a:r>
              </a:p>
            </p:txBody>
          </p:sp>
          <p:cxnSp>
            <p:nvCxnSpPr>
              <p:cNvPr id="49200" name="AutoShape 48">
                <a:extLst>
                  <a:ext uri="{FF2B5EF4-FFF2-40B4-BE49-F238E27FC236}">
                    <a16:creationId xmlns:a16="http://schemas.microsoft.com/office/drawing/2014/main" id="{AA3CF14D-673F-184F-8892-70A45C3C5067}"/>
                  </a:ext>
                </a:extLst>
              </p:cNvPr>
              <p:cNvCxnSpPr>
                <a:cxnSpLocks noChangeShapeType="1"/>
                <a:stCxn id="49199" idx="3"/>
                <a:endCxn id="49156" idx="2"/>
              </p:cNvCxnSpPr>
              <p:nvPr/>
            </p:nvCxnSpPr>
            <p:spPr bwMode="auto">
              <a:xfrm flipV="1">
                <a:off x="7040069" y="5819376"/>
                <a:ext cx="912118" cy="6448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1" name="Text Box 49">
                <a:extLst>
                  <a:ext uri="{FF2B5EF4-FFF2-40B4-BE49-F238E27FC236}">
                    <a16:creationId xmlns:a16="http://schemas.microsoft.com/office/drawing/2014/main" id="{78EE9982-9679-924A-9BE8-BC38993EEAD5}"/>
                  </a:ext>
                </a:extLst>
              </p:cNvPr>
              <p:cNvSpPr txBox="1">
                <a:spLocks noChangeArrowheads="1"/>
              </p:cNvSpPr>
              <p:nvPr/>
            </p:nvSpPr>
            <p:spPr bwMode="auto">
              <a:xfrm>
                <a:off x="5744246" y="3567066"/>
                <a:ext cx="77604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track</a:t>
                </a:r>
              </a:p>
            </p:txBody>
          </p:sp>
          <p:cxnSp>
            <p:nvCxnSpPr>
              <p:cNvPr id="49202" name="AutoShape 50">
                <a:extLst>
                  <a:ext uri="{FF2B5EF4-FFF2-40B4-BE49-F238E27FC236}">
                    <a16:creationId xmlns:a16="http://schemas.microsoft.com/office/drawing/2014/main" id="{2F573139-9299-D34D-9E67-499F21174F65}"/>
                  </a:ext>
                </a:extLst>
              </p:cNvPr>
              <p:cNvCxnSpPr>
                <a:cxnSpLocks noChangeShapeType="1"/>
                <a:stCxn id="49201" idx="3"/>
                <a:endCxn id="49169" idx="2"/>
              </p:cNvCxnSpPr>
              <p:nvPr/>
            </p:nvCxnSpPr>
            <p:spPr bwMode="auto">
              <a:xfrm>
                <a:off x="6520287" y="3776338"/>
                <a:ext cx="721432" cy="1399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3" name="AutoShape 51">
                <a:extLst>
                  <a:ext uri="{FF2B5EF4-FFF2-40B4-BE49-F238E27FC236}">
                    <a16:creationId xmlns:a16="http://schemas.microsoft.com/office/drawing/2014/main" id="{AF076157-8C08-2947-A88C-BD4B31DD8025}"/>
                  </a:ext>
                </a:extLst>
              </p:cNvPr>
              <p:cNvSpPr>
                <a:spLocks noChangeArrowheads="1"/>
              </p:cNvSpPr>
              <p:nvPr/>
            </p:nvSpPr>
            <p:spPr bwMode="auto">
              <a:xfrm>
                <a:off x="9492121" y="1763924"/>
                <a:ext cx="241490" cy="4567304"/>
              </a:xfrm>
              <a:prstGeom prst="can">
                <a:avLst>
                  <a:gd name="adj" fmla="val 61818"/>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204" name="Group 52">
                <a:extLst>
                  <a:ext uri="{FF2B5EF4-FFF2-40B4-BE49-F238E27FC236}">
                    <a16:creationId xmlns:a16="http://schemas.microsoft.com/office/drawing/2014/main" id="{D8E358F5-1BB5-2F40-BE2C-D2BF2DC0CE62}"/>
                  </a:ext>
                </a:extLst>
              </p:cNvPr>
              <p:cNvGrpSpPr>
                <a:grpSpLocks/>
              </p:cNvGrpSpPr>
              <p:nvPr/>
            </p:nvGrpSpPr>
            <p:grpSpPr bwMode="auto">
              <a:xfrm>
                <a:off x="8452666" y="2945123"/>
                <a:ext cx="1039455" cy="160993"/>
                <a:chOff x="4617" y="1755"/>
                <a:chExt cx="594" cy="92"/>
              </a:xfrm>
            </p:grpSpPr>
            <p:sp>
              <p:nvSpPr>
                <p:cNvPr id="49205" name="AutoShape 53">
                  <a:extLst>
                    <a:ext uri="{FF2B5EF4-FFF2-40B4-BE49-F238E27FC236}">
                      <a16:creationId xmlns:a16="http://schemas.microsoft.com/office/drawing/2014/main" id="{353051D0-1CA8-194E-8C7C-C663CF628AF9}"/>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06" name="Rectangle 54">
                  <a:extLst>
                    <a:ext uri="{FF2B5EF4-FFF2-40B4-BE49-F238E27FC236}">
                      <a16:creationId xmlns:a16="http://schemas.microsoft.com/office/drawing/2014/main" id="{5D5D9373-A4A0-1A49-8C1B-8F304E9399F3}"/>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07" name="Text Box 55">
                <a:extLst>
                  <a:ext uri="{FF2B5EF4-FFF2-40B4-BE49-F238E27FC236}">
                    <a16:creationId xmlns:a16="http://schemas.microsoft.com/office/drawing/2014/main" id="{AC87B75D-8430-D642-B5AE-55BE7F94E225}"/>
                  </a:ext>
                </a:extLst>
              </p:cNvPr>
              <p:cNvSpPr txBox="1">
                <a:spLocks noChangeArrowheads="1"/>
              </p:cNvSpPr>
              <p:nvPr/>
            </p:nvSpPr>
            <p:spPr bwMode="auto">
              <a:xfrm>
                <a:off x="8199977" y="1444407"/>
                <a:ext cx="788865"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head</a:t>
                </a:r>
              </a:p>
            </p:txBody>
          </p:sp>
          <p:cxnSp>
            <p:nvCxnSpPr>
              <p:cNvPr id="49208" name="AutoShape 56">
                <a:extLst>
                  <a:ext uri="{FF2B5EF4-FFF2-40B4-BE49-F238E27FC236}">
                    <a16:creationId xmlns:a16="http://schemas.microsoft.com/office/drawing/2014/main" id="{7A3EAFC2-BBCC-514A-96F6-C27ADF0B6CC5}"/>
                  </a:ext>
                </a:extLst>
              </p:cNvPr>
              <p:cNvCxnSpPr>
                <a:cxnSpLocks noChangeShapeType="1"/>
                <a:stCxn id="49207" idx="2"/>
                <a:endCxn id="49206" idx="0"/>
              </p:cNvCxnSpPr>
              <p:nvPr/>
            </p:nvCxnSpPr>
            <p:spPr bwMode="auto">
              <a:xfrm flipH="1">
                <a:off x="8532288" y="1862950"/>
                <a:ext cx="62122" cy="10856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9" name="Text Box 57">
                <a:extLst>
                  <a:ext uri="{FF2B5EF4-FFF2-40B4-BE49-F238E27FC236}">
                    <a16:creationId xmlns:a16="http://schemas.microsoft.com/office/drawing/2014/main" id="{2A9B9616-8E21-C547-B731-540CAA443D55}"/>
                  </a:ext>
                </a:extLst>
              </p:cNvPr>
              <p:cNvSpPr txBox="1">
                <a:spLocks noChangeArrowheads="1"/>
              </p:cNvSpPr>
              <p:nvPr/>
            </p:nvSpPr>
            <p:spPr bwMode="auto">
              <a:xfrm>
                <a:off x="7973187" y="6484190"/>
                <a:ext cx="12004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actuator</a:t>
                </a:r>
              </a:p>
            </p:txBody>
          </p:sp>
          <p:cxnSp>
            <p:nvCxnSpPr>
              <p:cNvPr id="49210" name="AutoShape 58">
                <a:extLst>
                  <a:ext uri="{FF2B5EF4-FFF2-40B4-BE49-F238E27FC236}">
                    <a16:creationId xmlns:a16="http://schemas.microsoft.com/office/drawing/2014/main" id="{3D6328DA-99DE-0C41-B4B3-88A7611FAC5A}"/>
                  </a:ext>
                </a:extLst>
              </p:cNvPr>
              <p:cNvCxnSpPr>
                <a:cxnSpLocks noChangeShapeType="1"/>
                <a:stCxn id="49209" idx="3"/>
                <a:endCxn id="49203" idx="3"/>
              </p:cNvCxnSpPr>
              <p:nvPr/>
            </p:nvCxnSpPr>
            <p:spPr bwMode="auto">
              <a:xfrm flipV="1">
                <a:off x="9173635" y="6331228"/>
                <a:ext cx="439231" cy="36223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211" name="Group 59">
                <a:extLst>
                  <a:ext uri="{FF2B5EF4-FFF2-40B4-BE49-F238E27FC236}">
                    <a16:creationId xmlns:a16="http://schemas.microsoft.com/office/drawing/2014/main" id="{DF409497-E859-9A47-BDA7-8F133772B015}"/>
                  </a:ext>
                </a:extLst>
              </p:cNvPr>
              <p:cNvGrpSpPr>
                <a:grpSpLocks/>
              </p:cNvGrpSpPr>
              <p:nvPr/>
            </p:nvGrpSpPr>
            <p:grpSpPr bwMode="auto">
              <a:xfrm>
                <a:off x="8436917" y="3821835"/>
                <a:ext cx="1039455" cy="160993"/>
                <a:chOff x="4617" y="1755"/>
                <a:chExt cx="594" cy="92"/>
              </a:xfrm>
            </p:grpSpPr>
            <p:sp>
              <p:nvSpPr>
                <p:cNvPr id="49212" name="AutoShape 60">
                  <a:extLst>
                    <a:ext uri="{FF2B5EF4-FFF2-40B4-BE49-F238E27FC236}">
                      <a16:creationId xmlns:a16="http://schemas.microsoft.com/office/drawing/2014/main" id="{810CFAE3-82FF-024A-99E9-241C9E516045}"/>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3" name="Rectangle 61">
                  <a:extLst>
                    <a:ext uri="{FF2B5EF4-FFF2-40B4-BE49-F238E27FC236}">
                      <a16:creationId xmlns:a16="http://schemas.microsoft.com/office/drawing/2014/main" id="{A0710496-85DB-DC4F-8412-B5294B28CC3E}"/>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grpSp>
            <p:nvGrpSpPr>
              <p:cNvPr id="49214" name="Group 62">
                <a:extLst>
                  <a:ext uri="{FF2B5EF4-FFF2-40B4-BE49-F238E27FC236}">
                    <a16:creationId xmlns:a16="http://schemas.microsoft.com/office/drawing/2014/main" id="{FEAB503E-628B-0747-A1A4-A37FD94A3500}"/>
                  </a:ext>
                </a:extLst>
              </p:cNvPr>
              <p:cNvGrpSpPr>
                <a:grpSpLocks/>
              </p:cNvGrpSpPr>
              <p:nvPr/>
            </p:nvGrpSpPr>
            <p:grpSpPr bwMode="auto">
              <a:xfrm>
                <a:off x="8436917" y="5081781"/>
                <a:ext cx="1039455" cy="160993"/>
                <a:chOff x="4617" y="1755"/>
                <a:chExt cx="594" cy="92"/>
              </a:xfrm>
            </p:grpSpPr>
            <p:sp>
              <p:nvSpPr>
                <p:cNvPr id="49215" name="AutoShape 63">
                  <a:extLst>
                    <a:ext uri="{FF2B5EF4-FFF2-40B4-BE49-F238E27FC236}">
                      <a16:creationId xmlns:a16="http://schemas.microsoft.com/office/drawing/2014/main" id="{8C6B54F7-9A12-0043-9668-C4683FD69A27}"/>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6" name="Rectangle 64">
                  <a:extLst>
                    <a:ext uri="{FF2B5EF4-FFF2-40B4-BE49-F238E27FC236}">
                      <a16:creationId xmlns:a16="http://schemas.microsoft.com/office/drawing/2014/main" id="{C5741F32-0D0C-9E46-994B-826BEFB0862F}"/>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17" name="AutoShape 65">
                <a:extLst>
                  <a:ext uri="{FF2B5EF4-FFF2-40B4-BE49-F238E27FC236}">
                    <a16:creationId xmlns:a16="http://schemas.microsoft.com/office/drawing/2014/main" id="{E6C8B380-6B90-9F41-9BE0-465EC9C266DB}"/>
                  </a:ext>
                </a:extLst>
              </p:cNvPr>
              <p:cNvSpPr>
                <a:spLocks noChangeArrowheads="1"/>
              </p:cNvSpPr>
              <p:nvPr/>
            </p:nvSpPr>
            <p:spPr bwMode="auto">
              <a:xfrm>
                <a:off x="9612866" y="1553933"/>
                <a:ext cx="251989" cy="503978"/>
              </a:xfrm>
              <a:prstGeom prst="curvedLeftArrow">
                <a:avLst>
                  <a:gd name="adj1" fmla="val 40000"/>
                  <a:gd name="adj2" fmla="val 80000"/>
                  <a:gd name="adj3" fmla="val 33333"/>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8" name="AutoShape 66">
                <a:extLst>
                  <a:ext uri="{FF2B5EF4-FFF2-40B4-BE49-F238E27FC236}">
                    <a16:creationId xmlns:a16="http://schemas.microsoft.com/office/drawing/2014/main" id="{DEDF8C3D-0FF1-CE46-A444-A5E578A0C33B}"/>
                  </a:ext>
                </a:extLst>
              </p:cNvPr>
              <p:cNvSpPr>
                <a:spLocks noChangeArrowheads="1"/>
              </p:cNvSpPr>
              <p:nvPr/>
            </p:nvSpPr>
            <p:spPr bwMode="auto">
              <a:xfrm rot="2231345">
                <a:off x="8856899" y="2477893"/>
                <a:ext cx="251989" cy="503978"/>
              </a:xfrm>
              <a:prstGeom prst="upDown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220" name="AutoShape 68">
                <a:extLst>
                  <a:ext uri="{FF2B5EF4-FFF2-40B4-BE49-F238E27FC236}">
                    <a16:creationId xmlns:a16="http://schemas.microsoft.com/office/drawing/2014/main" id="{FB42FCE6-E854-5F40-8713-2465E3786F24}"/>
                  </a:ext>
                </a:extLst>
              </p:cNvPr>
              <p:cNvCxnSpPr>
                <a:cxnSpLocks noChangeShapeType="1"/>
                <a:stCxn id="49219" idx="0"/>
                <a:endCxn id="49158" idx="1"/>
              </p:cNvCxnSpPr>
              <p:nvPr/>
            </p:nvCxnSpPr>
            <p:spPr bwMode="auto">
              <a:xfrm rot="5400000" flipH="1" flipV="1">
                <a:off x="6384131" y="4408325"/>
                <a:ext cx="488806" cy="1104534"/>
              </a:xfrm>
              <a:prstGeom prst="curvedConnector3">
                <a:avLst>
                  <a:gd name="adj1" fmla="val 175078"/>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134185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7A1A-315F-40E7-A5C8-E766F9D29B19}"/>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FE9E09AB-FBA9-4F7F-A5B4-8E823D545D2C}"/>
              </a:ext>
            </a:extLst>
          </p:cNvPr>
          <p:cNvSpPr>
            <a:spLocks noGrp="1"/>
          </p:cNvSpPr>
          <p:nvPr>
            <p:ph idx="1"/>
          </p:nvPr>
        </p:nvSpPr>
        <p:spPr/>
        <p:txBody>
          <a:bodyPr/>
          <a:lstStyle/>
          <a:p>
            <a:r>
              <a:rPr lang="en-US" dirty="0"/>
              <a:t>In the last top hat question, why the page table gets smaller if the page frames are larger. I understand that would mean less entries, but wouldn't each entry would be larger, making the overall table the same size?</a:t>
            </a:r>
          </a:p>
          <a:p>
            <a:r>
              <a:rPr lang="en-US" dirty="0"/>
              <a:t>What are RAIDs for?</a:t>
            </a:r>
          </a:p>
          <a:p>
            <a:r>
              <a:rPr lang="en-US" dirty="0"/>
              <a:t>Does RAID4 have any advantages over RAID5?</a:t>
            </a:r>
          </a:p>
          <a:p>
            <a:r>
              <a:rPr lang="en-US" dirty="0"/>
              <a:t>All of it, bro</a:t>
            </a:r>
          </a:p>
        </p:txBody>
      </p:sp>
      <p:sp>
        <p:nvSpPr>
          <p:cNvPr id="4" name="Footer Placeholder 3">
            <a:extLst>
              <a:ext uri="{FF2B5EF4-FFF2-40B4-BE49-F238E27FC236}">
                <a16:creationId xmlns:a16="http://schemas.microsoft.com/office/drawing/2014/main" id="{BCFC69F4-BB6F-4E2D-83B7-5B05738D5D1F}"/>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5D0AEE65-FD32-4DEC-A4BE-3F446BF1979B}"/>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spTree>
    <p:extLst>
      <p:ext uri="{BB962C8B-B14F-4D97-AF65-F5344CB8AC3E}">
        <p14:creationId xmlns:p14="http://schemas.microsoft.com/office/powerpoint/2010/main" val="1416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1</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handle errors?</a:t>
            </a:r>
          </a:p>
          <a:p>
            <a:r>
              <a:rPr lang="en-US" dirty="0"/>
              <a:t>Answer: Defense in Depth</a:t>
            </a:r>
          </a:p>
          <a:p>
            <a:pPr lvl="1"/>
            <a:r>
              <a:rPr lang="en-US" dirty="0"/>
              <a:t>multiple layers of error detection/correction</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6</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50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9A4A7E4-A7BD-E541-B072-DB13137B6463}"/>
              </a:ext>
            </a:extLst>
          </p:cNvPr>
          <p:cNvSpPr>
            <a:spLocks noGrp="1" noChangeArrowheads="1"/>
          </p:cNvSpPr>
          <p:nvPr>
            <p:ph type="title"/>
          </p:nvPr>
        </p:nvSpPr>
        <p:spPr/>
        <p:txBody>
          <a:bodyPr/>
          <a:lstStyle/>
          <a:p>
            <a:r>
              <a:rPr lang="en-US" altLang="en-US"/>
              <a:t>When good disks go bad…</a:t>
            </a:r>
          </a:p>
        </p:txBody>
      </p:sp>
      <p:pic>
        <p:nvPicPr>
          <p:cNvPr id="71685" name="Picture 5" descr="5-29">
            <a:extLst>
              <a:ext uri="{FF2B5EF4-FFF2-40B4-BE49-F238E27FC236}">
                <a16:creationId xmlns:a16="http://schemas.microsoft.com/office/drawing/2014/main" id="{9879E858-3D7E-4340-A1E4-08C1D88BC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11944" y="3892640"/>
            <a:ext cx="9601200" cy="3251200"/>
          </a:xfrm>
        </p:spPr>
      </p:pic>
      <p:sp>
        <p:nvSpPr>
          <p:cNvPr id="5" name="Footer Placeholder 4">
            <a:extLst>
              <a:ext uri="{FF2B5EF4-FFF2-40B4-BE49-F238E27FC236}">
                <a16:creationId xmlns:a16="http://schemas.microsoft.com/office/drawing/2014/main" id="{45BE5427-8293-0949-B328-C508B2E87D4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 name="Slide Number Placeholder 5">
            <a:extLst>
              <a:ext uri="{FF2B5EF4-FFF2-40B4-BE49-F238E27FC236}">
                <a16:creationId xmlns:a16="http://schemas.microsoft.com/office/drawing/2014/main" id="{FBABE0D0-DF8C-704C-8E14-1AC23E6AFE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84F79D4-0A61-BC49-9037-F1E8387285D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683" name="Rectangle 3">
            <a:extLst>
              <a:ext uri="{FF2B5EF4-FFF2-40B4-BE49-F238E27FC236}">
                <a16:creationId xmlns:a16="http://schemas.microsoft.com/office/drawing/2014/main" id="{0A3D699D-BA7C-6640-B6A3-EDEF532F5A93}"/>
              </a:ext>
            </a:extLst>
          </p:cNvPr>
          <p:cNvSpPr>
            <a:spLocks noGrp="1" noChangeArrowheads="1"/>
          </p:cNvSpPr>
          <p:nvPr>
            <p:ph type="body" sz="half" idx="4294967295"/>
          </p:nvPr>
        </p:nvSpPr>
        <p:spPr>
          <a:xfrm>
            <a:off x="0" y="738188"/>
            <a:ext cx="8948738" cy="2646362"/>
          </a:xfrm>
        </p:spPr>
        <p:txBody>
          <a:bodyPr/>
          <a:lstStyle/>
          <a:p>
            <a:r>
              <a:rPr lang="en-US" altLang="en-US" sz="2646"/>
              <a:t>Disks have defects</a:t>
            </a:r>
          </a:p>
          <a:p>
            <a:pPr lvl="1"/>
            <a:r>
              <a:rPr lang="en-US" altLang="en-US" sz="2205"/>
              <a:t>In 3M+ sectors, this isn’t surprising!</a:t>
            </a:r>
          </a:p>
          <a:p>
            <a:r>
              <a:rPr lang="en-US" altLang="en-US" sz="2646"/>
              <a:t>ECC helps with errors, but sometimes this isn’t enough</a:t>
            </a:r>
          </a:p>
          <a:p>
            <a:r>
              <a:rPr lang="en-US" altLang="en-US" sz="2646"/>
              <a:t>Disks keep spare sectors (normally unused) and remap bad sectors into these spares</a:t>
            </a:r>
          </a:p>
          <a:p>
            <a:pPr lvl="1"/>
            <a:r>
              <a:rPr lang="en-US" altLang="en-US" sz="2205"/>
              <a:t>If there’s time, the whole track could be reordered…</a:t>
            </a:r>
          </a:p>
        </p:txBody>
      </p:sp>
    </p:spTree>
    <p:extLst>
      <p:ext uri="{BB962C8B-B14F-4D97-AF65-F5344CB8AC3E}">
        <p14:creationId xmlns:p14="http://schemas.microsoft.com/office/powerpoint/2010/main" val="274415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4C935F7-1A20-1F46-AE93-901D50158849}"/>
              </a:ext>
            </a:extLst>
          </p:cNvPr>
          <p:cNvSpPr>
            <a:spLocks noGrp="1" noChangeArrowheads="1"/>
          </p:cNvSpPr>
          <p:nvPr>
            <p:ph type="title"/>
          </p:nvPr>
        </p:nvSpPr>
        <p:spPr/>
        <p:txBody>
          <a:bodyPr/>
          <a:lstStyle/>
          <a:p>
            <a:r>
              <a:rPr lang="en-US" altLang="en-US"/>
              <a:t>RAIDs, RAIDs, and more RAIDs</a:t>
            </a:r>
          </a:p>
        </p:txBody>
      </p:sp>
      <p:sp>
        <p:nvSpPr>
          <p:cNvPr id="5" name="Content Placeholder 4">
            <a:extLst>
              <a:ext uri="{FF2B5EF4-FFF2-40B4-BE49-F238E27FC236}">
                <a16:creationId xmlns:a16="http://schemas.microsoft.com/office/drawing/2014/main" id="{4C556621-1781-F744-811B-7FE263A51445}"/>
              </a:ext>
            </a:extLst>
          </p:cNvPr>
          <p:cNvSpPr>
            <a:spLocks noGrp="1"/>
          </p:cNvSpPr>
          <p:nvPr>
            <p:ph idx="1"/>
          </p:nvPr>
        </p:nvSpPr>
        <p:spPr/>
        <p:txBody>
          <a:bodyPr/>
          <a:lstStyle/>
          <a:p>
            <a:endParaRPr lang="en-US"/>
          </a:p>
        </p:txBody>
      </p:sp>
      <p:sp>
        <p:nvSpPr>
          <p:cNvPr id="61" name="Footer Placeholder 2">
            <a:extLst>
              <a:ext uri="{FF2B5EF4-FFF2-40B4-BE49-F238E27FC236}">
                <a16:creationId xmlns:a16="http://schemas.microsoft.com/office/drawing/2014/main" id="{8123B85F-39DB-7448-8FF8-7A346A38BB6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2" name="Slide Number Placeholder 3">
            <a:extLst>
              <a:ext uri="{FF2B5EF4-FFF2-40B4-BE49-F238E27FC236}">
                <a16:creationId xmlns:a16="http://schemas.microsoft.com/office/drawing/2014/main" id="{AE17F9F1-0D10-0F42-A92D-FF516058792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7389BE5-7A30-8243-8B50-40B60DE2818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5352" name="AutoShape 56">
            <a:extLst>
              <a:ext uri="{FF2B5EF4-FFF2-40B4-BE49-F238E27FC236}">
                <a16:creationId xmlns:a16="http://schemas.microsoft.com/office/drawing/2014/main" id="{41B306DB-B5BE-F94F-B88C-40C6E38C135D}"/>
              </a:ext>
            </a:extLst>
          </p:cNvPr>
          <p:cNvSpPr>
            <a:spLocks noChangeArrowheads="1"/>
          </p:cNvSpPr>
          <p:nvPr/>
        </p:nvSpPr>
        <p:spPr bwMode="auto">
          <a:xfrm>
            <a:off x="4032355"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6" name="AutoShape 60">
            <a:extLst>
              <a:ext uri="{FF2B5EF4-FFF2-40B4-BE49-F238E27FC236}">
                <a16:creationId xmlns:a16="http://schemas.microsoft.com/office/drawing/2014/main" id="{DABF2C8A-EAA9-5347-9E84-F650C384B127}"/>
              </a:ext>
            </a:extLst>
          </p:cNvPr>
          <p:cNvSpPr>
            <a:spLocks noChangeArrowheads="1"/>
          </p:cNvSpPr>
          <p:nvPr/>
        </p:nvSpPr>
        <p:spPr bwMode="auto">
          <a:xfrm>
            <a:off x="4032355"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8" name="AutoShape 62" descr="Wide upward diagonal">
            <a:extLst>
              <a:ext uri="{FF2B5EF4-FFF2-40B4-BE49-F238E27FC236}">
                <a16:creationId xmlns:a16="http://schemas.microsoft.com/office/drawing/2014/main" id="{FAE69BDE-3619-F844-82E6-A274738C0799}"/>
              </a:ext>
            </a:extLst>
          </p:cNvPr>
          <p:cNvSpPr>
            <a:spLocks noChangeArrowheads="1"/>
          </p:cNvSpPr>
          <p:nvPr/>
        </p:nvSpPr>
        <p:spPr bwMode="auto">
          <a:xfrm>
            <a:off x="1848449" y="6383725"/>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2" name="AutoShape 6">
            <a:extLst>
              <a:ext uri="{FF2B5EF4-FFF2-40B4-BE49-F238E27FC236}">
                <a16:creationId xmlns:a16="http://schemas.microsoft.com/office/drawing/2014/main" id="{8270ACAA-9544-2C4D-B431-60E142367DA3}"/>
              </a:ext>
            </a:extLst>
          </p:cNvPr>
          <p:cNvSpPr>
            <a:spLocks noChangeArrowheads="1"/>
          </p:cNvSpPr>
          <p:nvPr/>
        </p:nvSpPr>
        <p:spPr bwMode="auto">
          <a:xfrm>
            <a:off x="756496"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1" name="AutoShape 5">
            <a:extLst>
              <a:ext uri="{FF2B5EF4-FFF2-40B4-BE49-F238E27FC236}">
                <a16:creationId xmlns:a16="http://schemas.microsoft.com/office/drawing/2014/main" id="{1DFD07B3-47A4-6B45-A1FD-80ABA21A9CB1}"/>
              </a:ext>
            </a:extLst>
          </p:cNvPr>
          <p:cNvSpPr>
            <a:spLocks noChangeArrowheads="1"/>
          </p:cNvSpPr>
          <p:nvPr/>
        </p:nvSpPr>
        <p:spPr bwMode="auto">
          <a:xfrm>
            <a:off x="756496"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0" name="AutoShape 4">
            <a:extLst>
              <a:ext uri="{FF2B5EF4-FFF2-40B4-BE49-F238E27FC236}">
                <a16:creationId xmlns:a16="http://schemas.microsoft.com/office/drawing/2014/main" id="{2E67DD2E-6FAA-8340-87C9-2A695C033FE0}"/>
              </a:ext>
            </a:extLst>
          </p:cNvPr>
          <p:cNvSpPr>
            <a:spLocks noChangeArrowheads="1"/>
          </p:cNvSpPr>
          <p:nvPr/>
        </p:nvSpPr>
        <p:spPr bwMode="auto">
          <a:xfrm>
            <a:off x="756496"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3" name="AutoShape 7">
            <a:extLst>
              <a:ext uri="{FF2B5EF4-FFF2-40B4-BE49-F238E27FC236}">
                <a16:creationId xmlns:a16="http://schemas.microsoft.com/office/drawing/2014/main" id="{0F5C80F8-BF16-DF4C-81DD-092D35B75A3A}"/>
              </a:ext>
            </a:extLst>
          </p:cNvPr>
          <p:cNvSpPr>
            <a:spLocks noChangeArrowheads="1"/>
          </p:cNvSpPr>
          <p:nvPr/>
        </p:nvSpPr>
        <p:spPr bwMode="auto">
          <a:xfrm>
            <a:off x="1848449"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4" name="AutoShape 8">
            <a:extLst>
              <a:ext uri="{FF2B5EF4-FFF2-40B4-BE49-F238E27FC236}">
                <a16:creationId xmlns:a16="http://schemas.microsoft.com/office/drawing/2014/main" id="{F143E7CF-B0B8-E648-AAD7-ABBF486CB17E}"/>
              </a:ext>
            </a:extLst>
          </p:cNvPr>
          <p:cNvSpPr>
            <a:spLocks noChangeArrowheads="1"/>
          </p:cNvSpPr>
          <p:nvPr/>
        </p:nvSpPr>
        <p:spPr bwMode="auto">
          <a:xfrm>
            <a:off x="1848449"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5" name="AutoShape 9">
            <a:extLst>
              <a:ext uri="{FF2B5EF4-FFF2-40B4-BE49-F238E27FC236}">
                <a16:creationId xmlns:a16="http://schemas.microsoft.com/office/drawing/2014/main" id="{5D60774E-553E-2248-B75C-747DA2D8608E}"/>
              </a:ext>
            </a:extLst>
          </p:cNvPr>
          <p:cNvSpPr>
            <a:spLocks noChangeArrowheads="1"/>
          </p:cNvSpPr>
          <p:nvPr/>
        </p:nvSpPr>
        <p:spPr bwMode="auto">
          <a:xfrm>
            <a:off x="1848449"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6" name="AutoShape 10">
            <a:extLst>
              <a:ext uri="{FF2B5EF4-FFF2-40B4-BE49-F238E27FC236}">
                <a16:creationId xmlns:a16="http://schemas.microsoft.com/office/drawing/2014/main" id="{A2AF8D63-1605-8C47-8F47-122DE3C5236B}"/>
              </a:ext>
            </a:extLst>
          </p:cNvPr>
          <p:cNvSpPr>
            <a:spLocks noChangeArrowheads="1"/>
          </p:cNvSpPr>
          <p:nvPr/>
        </p:nvSpPr>
        <p:spPr bwMode="auto">
          <a:xfrm>
            <a:off x="2940402"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7" name="AutoShape 11">
            <a:extLst>
              <a:ext uri="{FF2B5EF4-FFF2-40B4-BE49-F238E27FC236}">
                <a16:creationId xmlns:a16="http://schemas.microsoft.com/office/drawing/2014/main" id="{054FB10A-D6DD-2549-82F2-BF1125DC8790}"/>
              </a:ext>
            </a:extLst>
          </p:cNvPr>
          <p:cNvSpPr>
            <a:spLocks noChangeArrowheads="1"/>
          </p:cNvSpPr>
          <p:nvPr/>
        </p:nvSpPr>
        <p:spPr bwMode="auto">
          <a:xfrm>
            <a:off x="2940402"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8" name="AutoShape 12">
            <a:extLst>
              <a:ext uri="{FF2B5EF4-FFF2-40B4-BE49-F238E27FC236}">
                <a16:creationId xmlns:a16="http://schemas.microsoft.com/office/drawing/2014/main" id="{F892DF20-0B93-984F-B94F-658928314AE4}"/>
              </a:ext>
            </a:extLst>
          </p:cNvPr>
          <p:cNvSpPr>
            <a:spLocks noChangeArrowheads="1"/>
          </p:cNvSpPr>
          <p:nvPr/>
        </p:nvSpPr>
        <p:spPr bwMode="auto">
          <a:xfrm>
            <a:off x="2940402"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9" name="AutoShape 13">
            <a:extLst>
              <a:ext uri="{FF2B5EF4-FFF2-40B4-BE49-F238E27FC236}">
                <a16:creationId xmlns:a16="http://schemas.microsoft.com/office/drawing/2014/main" id="{0B8E5095-70C8-844F-B4E3-A8CBD434425E}"/>
              </a:ext>
            </a:extLst>
          </p:cNvPr>
          <p:cNvSpPr>
            <a:spLocks noChangeArrowheads="1"/>
          </p:cNvSpPr>
          <p:nvPr/>
        </p:nvSpPr>
        <p:spPr bwMode="auto">
          <a:xfrm>
            <a:off x="4032355"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0" name="AutoShape 14">
            <a:extLst>
              <a:ext uri="{FF2B5EF4-FFF2-40B4-BE49-F238E27FC236}">
                <a16:creationId xmlns:a16="http://schemas.microsoft.com/office/drawing/2014/main" id="{7CE55714-55FB-D948-9C33-679705295D94}"/>
              </a:ext>
            </a:extLst>
          </p:cNvPr>
          <p:cNvSpPr>
            <a:spLocks noChangeArrowheads="1"/>
          </p:cNvSpPr>
          <p:nvPr/>
        </p:nvSpPr>
        <p:spPr bwMode="auto">
          <a:xfrm>
            <a:off x="4032355"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1" name="AutoShape 15">
            <a:extLst>
              <a:ext uri="{FF2B5EF4-FFF2-40B4-BE49-F238E27FC236}">
                <a16:creationId xmlns:a16="http://schemas.microsoft.com/office/drawing/2014/main" id="{F491614B-2306-5649-AD65-9AD55384560A}"/>
              </a:ext>
            </a:extLst>
          </p:cNvPr>
          <p:cNvSpPr>
            <a:spLocks noChangeArrowheads="1"/>
          </p:cNvSpPr>
          <p:nvPr/>
        </p:nvSpPr>
        <p:spPr bwMode="auto">
          <a:xfrm>
            <a:off x="4032355"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2" name="AutoShape 16">
            <a:extLst>
              <a:ext uri="{FF2B5EF4-FFF2-40B4-BE49-F238E27FC236}">
                <a16:creationId xmlns:a16="http://schemas.microsoft.com/office/drawing/2014/main" id="{40C3470E-E335-334A-BB34-80E622648C7A}"/>
              </a:ext>
            </a:extLst>
          </p:cNvPr>
          <p:cNvSpPr>
            <a:spLocks noChangeArrowheads="1"/>
          </p:cNvSpPr>
          <p:nvPr/>
        </p:nvSpPr>
        <p:spPr bwMode="auto">
          <a:xfrm>
            <a:off x="588504" y="1763924"/>
            <a:ext cx="4367812"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3" name="Text Box 17">
            <a:extLst>
              <a:ext uri="{FF2B5EF4-FFF2-40B4-BE49-F238E27FC236}">
                <a16:creationId xmlns:a16="http://schemas.microsoft.com/office/drawing/2014/main" id="{64635175-22CD-C249-9E92-9C117BECC912}"/>
              </a:ext>
            </a:extLst>
          </p:cNvPr>
          <p:cNvSpPr txBox="1">
            <a:spLocks noChangeArrowheads="1"/>
          </p:cNvSpPr>
          <p:nvPr/>
        </p:nvSpPr>
        <p:spPr bwMode="auto">
          <a:xfrm>
            <a:off x="6552247" y="1511935"/>
            <a:ext cx="859531"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Stripe</a:t>
            </a:r>
          </a:p>
        </p:txBody>
      </p:sp>
      <p:cxnSp>
        <p:nvCxnSpPr>
          <p:cNvPr id="55314" name="AutoShape 18">
            <a:extLst>
              <a:ext uri="{FF2B5EF4-FFF2-40B4-BE49-F238E27FC236}">
                <a16:creationId xmlns:a16="http://schemas.microsoft.com/office/drawing/2014/main" id="{FE29C055-3E3B-C54E-81A6-D0ECD2F89659}"/>
              </a:ext>
            </a:extLst>
          </p:cNvPr>
          <p:cNvCxnSpPr>
            <a:cxnSpLocks noChangeShapeType="1"/>
            <a:stCxn id="55313" idx="1"/>
            <a:endCxn id="55312" idx="3"/>
          </p:cNvCxnSpPr>
          <p:nvPr/>
        </p:nvCxnSpPr>
        <p:spPr bwMode="auto">
          <a:xfrm rot="10800000" flipV="1">
            <a:off x="4956317" y="1727763"/>
            <a:ext cx="1595931" cy="2461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7" name="Text Box 21">
            <a:extLst>
              <a:ext uri="{FF2B5EF4-FFF2-40B4-BE49-F238E27FC236}">
                <a16:creationId xmlns:a16="http://schemas.microsoft.com/office/drawing/2014/main" id="{58102F29-4F7F-CC48-B6B4-C214493F90BA}"/>
              </a:ext>
            </a:extLst>
          </p:cNvPr>
          <p:cNvSpPr txBox="1">
            <a:spLocks noChangeArrowheads="1"/>
          </p:cNvSpPr>
          <p:nvPr/>
        </p:nvSpPr>
        <p:spPr bwMode="auto">
          <a:xfrm>
            <a:off x="5460294" y="2015913"/>
            <a:ext cx="4219938"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R</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edundant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A</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rray of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I</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nexpensive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D</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isks</a:t>
            </a:r>
          </a:p>
        </p:txBody>
      </p:sp>
      <p:sp>
        <p:nvSpPr>
          <p:cNvPr id="55318" name="AutoShape 22">
            <a:extLst>
              <a:ext uri="{FF2B5EF4-FFF2-40B4-BE49-F238E27FC236}">
                <a16:creationId xmlns:a16="http://schemas.microsoft.com/office/drawing/2014/main" id="{3D6F7456-9DFD-7846-96EC-92B1F6852AB3}"/>
              </a:ext>
            </a:extLst>
          </p:cNvPr>
          <p:cNvSpPr>
            <a:spLocks noChangeArrowheads="1"/>
          </p:cNvSpPr>
          <p:nvPr/>
        </p:nvSpPr>
        <p:spPr bwMode="auto">
          <a:xfrm>
            <a:off x="756496"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9" name="AutoShape 23">
            <a:extLst>
              <a:ext uri="{FF2B5EF4-FFF2-40B4-BE49-F238E27FC236}">
                <a16:creationId xmlns:a16="http://schemas.microsoft.com/office/drawing/2014/main" id="{93FD31BA-AB72-5043-8B9E-E1E36C8DA5ED}"/>
              </a:ext>
            </a:extLst>
          </p:cNvPr>
          <p:cNvSpPr>
            <a:spLocks noChangeArrowheads="1"/>
          </p:cNvSpPr>
          <p:nvPr/>
        </p:nvSpPr>
        <p:spPr bwMode="auto">
          <a:xfrm>
            <a:off x="756496"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0" name="AutoShape 24">
            <a:extLst>
              <a:ext uri="{FF2B5EF4-FFF2-40B4-BE49-F238E27FC236}">
                <a16:creationId xmlns:a16="http://schemas.microsoft.com/office/drawing/2014/main" id="{BDB16717-96AC-E44C-A925-E890623D5263}"/>
              </a:ext>
            </a:extLst>
          </p:cNvPr>
          <p:cNvSpPr>
            <a:spLocks noChangeArrowheads="1"/>
          </p:cNvSpPr>
          <p:nvPr/>
        </p:nvSpPr>
        <p:spPr bwMode="auto">
          <a:xfrm>
            <a:off x="756496"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1" name="AutoShape 25">
            <a:extLst>
              <a:ext uri="{FF2B5EF4-FFF2-40B4-BE49-F238E27FC236}">
                <a16:creationId xmlns:a16="http://schemas.microsoft.com/office/drawing/2014/main" id="{A3A02347-E791-B746-853F-CDA362FD25ED}"/>
              </a:ext>
            </a:extLst>
          </p:cNvPr>
          <p:cNvSpPr>
            <a:spLocks noChangeArrowheads="1"/>
          </p:cNvSpPr>
          <p:nvPr/>
        </p:nvSpPr>
        <p:spPr bwMode="auto">
          <a:xfrm>
            <a:off x="1848449"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2" name="AutoShape 26">
            <a:extLst>
              <a:ext uri="{FF2B5EF4-FFF2-40B4-BE49-F238E27FC236}">
                <a16:creationId xmlns:a16="http://schemas.microsoft.com/office/drawing/2014/main" id="{2A7EEDAE-18EA-B54D-A054-2E9A39F478C0}"/>
              </a:ext>
            </a:extLst>
          </p:cNvPr>
          <p:cNvSpPr>
            <a:spLocks noChangeArrowheads="1"/>
          </p:cNvSpPr>
          <p:nvPr/>
        </p:nvSpPr>
        <p:spPr bwMode="auto">
          <a:xfrm>
            <a:off x="1848449"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3" name="AutoShape 27">
            <a:extLst>
              <a:ext uri="{FF2B5EF4-FFF2-40B4-BE49-F238E27FC236}">
                <a16:creationId xmlns:a16="http://schemas.microsoft.com/office/drawing/2014/main" id="{F7F34B46-3E11-614B-983A-4E92960A2750}"/>
              </a:ext>
            </a:extLst>
          </p:cNvPr>
          <p:cNvSpPr>
            <a:spLocks noChangeArrowheads="1"/>
          </p:cNvSpPr>
          <p:nvPr/>
        </p:nvSpPr>
        <p:spPr bwMode="auto">
          <a:xfrm>
            <a:off x="1848449"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4" name="AutoShape 28" descr="Wide upward diagonal">
            <a:extLst>
              <a:ext uri="{FF2B5EF4-FFF2-40B4-BE49-F238E27FC236}">
                <a16:creationId xmlns:a16="http://schemas.microsoft.com/office/drawing/2014/main" id="{45D328B1-5B24-AB4F-B0B4-EA17BD0F0E70}"/>
              </a:ext>
            </a:extLst>
          </p:cNvPr>
          <p:cNvSpPr>
            <a:spLocks noChangeArrowheads="1"/>
          </p:cNvSpPr>
          <p:nvPr/>
        </p:nvSpPr>
        <p:spPr bwMode="auto">
          <a:xfrm>
            <a:off x="2940402"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5" name="AutoShape 29" descr="Wide upward diagonal">
            <a:extLst>
              <a:ext uri="{FF2B5EF4-FFF2-40B4-BE49-F238E27FC236}">
                <a16:creationId xmlns:a16="http://schemas.microsoft.com/office/drawing/2014/main" id="{E687FBAA-F182-894A-B424-A5E64C706D1B}"/>
              </a:ext>
            </a:extLst>
          </p:cNvPr>
          <p:cNvSpPr>
            <a:spLocks noChangeArrowheads="1"/>
          </p:cNvSpPr>
          <p:nvPr/>
        </p:nvSpPr>
        <p:spPr bwMode="auto">
          <a:xfrm>
            <a:off x="2940402"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6" name="AutoShape 30" descr="Wide upward diagonal">
            <a:extLst>
              <a:ext uri="{FF2B5EF4-FFF2-40B4-BE49-F238E27FC236}">
                <a16:creationId xmlns:a16="http://schemas.microsoft.com/office/drawing/2014/main" id="{1A5F7F96-0CEF-EA4B-ADE1-6C63D128561D}"/>
              </a:ext>
            </a:extLst>
          </p:cNvPr>
          <p:cNvSpPr>
            <a:spLocks noChangeArrowheads="1"/>
          </p:cNvSpPr>
          <p:nvPr/>
        </p:nvSpPr>
        <p:spPr bwMode="auto">
          <a:xfrm>
            <a:off x="2940402"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7" name="AutoShape 31" descr="Wide upward diagonal">
            <a:extLst>
              <a:ext uri="{FF2B5EF4-FFF2-40B4-BE49-F238E27FC236}">
                <a16:creationId xmlns:a16="http://schemas.microsoft.com/office/drawing/2014/main" id="{A9E1D29F-AADD-B24F-A900-1D364C520039}"/>
              </a:ext>
            </a:extLst>
          </p:cNvPr>
          <p:cNvSpPr>
            <a:spLocks noChangeArrowheads="1"/>
          </p:cNvSpPr>
          <p:nvPr/>
        </p:nvSpPr>
        <p:spPr bwMode="auto">
          <a:xfrm>
            <a:off x="4032355"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8" name="AutoShape 32" descr="Wide upward diagonal">
            <a:extLst>
              <a:ext uri="{FF2B5EF4-FFF2-40B4-BE49-F238E27FC236}">
                <a16:creationId xmlns:a16="http://schemas.microsoft.com/office/drawing/2014/main" id="{1E86A9DF-747A-F642-AEAC-0D8A27FE0ACC}"/>
              </a:ext>
            </a:extLst>
          </p:cNvPr>
          <p:cNvSpPr>
            <a:spLocks noChangeArrowheads="1"/>
          </p:cNvSpPr>
          <p:nvPr/>
        </p:nvSpPr>
        <p:spPr bwMode="auto">
          <a:xfrm>
            <a:off x="4032355"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9" name="AutoShape 33" descr="Wide upward diagonal">
            <a:extLst>
              <a:ext uri="{FF2B5EF4-FFF2-40B4-BE49-F238E27FC236}">
                <a16:creationId xmlns:a16="http://schemas.microsoft.com/office/drawing/2014/main" id="{F2962F9E-01A1-014F-AC5D-DF1D7E99ADDD}"/>
              </a:ext>
            </a:extLst>
          </p:cNvPr>
          <p:cNvSpPr>
            <a:spLocks noChangeArrowheads="1"/>
          </p:cNvSpPr>
          <p:nvPr/>
        </p:nvSpPr>
        <p:spPr bwMode="auto">
          <a:xfrm>
            <a:off x="4032355"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0" name="AutoShape 34">
            <a:extLst>
              <a:ext uri="{FF2B5EF4-FFF2-40B4-BE49-F238E27FC236}">
                <a16:creationId xmlns:a16="http://schemas.microsoft.com/office/drawing/2014/main" id="{A4E0EF59-7E97-8949-A436-B35F5015656D}"/>
              </a:ext>
            </a:extLst>
          </p:cNvPr>
          <p:cNvSpPr>
            <a:spLocks noChangeArrowheads="1"/>
          </p:cNvSpPr>
          <p:nvPr/>
        </p:nvSpPr>
        <p:spPr bwMode="auto">
          <a:xfrm>
            <a:off x="672500"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1" name="AutoShape 35">
            <a:extLst>
              <a:ext uri="{FF2B5EF4-FFF2-40B4-BE49-F238E27FC236}">
                <a16:creationId xmlns:a16="http://schemas.microsoft.com/office/drawing/2014/main" id="{C8A668BC-5DBB-4349-B6FE-C74F63F8B975}"/>
              </a:ext>
            </a:extLst>
          </p:cNvPr>
          <p:cNvSpPr>
            <a:spLocks noChangeArrowheads="1"/>
          </p:cNvSpPr>
          <p:nvPr/>
        </p:nvSpPr>
        <p:spPr bwMode="auto">
          <a:xfrm>
            <a:off x="2856406"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55332" name="AutoShape 36">
            <a:extLst>
              <a:ext uri="{FF2B5EF4-FFF2-40B4-BE49-F238E27FC236}">
                <a16:creationId xmlns:a16="http://schemas.microsoft.com/office/drawing/2014/main" id="{41C5B176-924D-A64F-AB70-4BFD73B27A1A}"/>
              </a:ext>
            </a:extLst>
          </p:cNvPr>
          <p:cNvCxnSpPr>
            <a:cxnSpLocks noChangeShapeType="1"/>
            <a:stCxn id="55330" idx="0"/>
            <a:endCxn id="55326" idx="1"/>
          </p:cNvCxnSpPr>
          <p:nvPr/>
        </p:nvCxnSpPr>
        <p:spPr bwMode="auto">
          <a:xfrm rot="5400000" flipV="1">
            <a:off x="2221183" y="2010664"/>
            <a:ext cx="10500" cy="2183906"/>
          </a:xfrm>
          <a:prstGeom prst="curvedConnector3">
            <a:avLst>
              <a:gd name="adj1" fmla="val -13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3" name="Text Box 37">
            <a:extLst>
              <a:ext uri="{FF2B5EF4-FFF2-40B4-BE49-F238E27FC236}">
                <a16:creationId xmlns:a16="http://schemas.microsoft.com/office/drawing/2014/main" id="{5C12E336-A2AA-8140-AA02-956EECF9CB3B}"/>
              </a:ext>
            </a:extLst>
          </p:cNvPr>
          <p:cNvSpPr txBox="1">
            <a:spLocks noChangeArrowheads="1"/>
          </p:cNvSpPr>
          <p:nvPr/>
        </p:nvSpPr>
        <p:spPr bwMode="auto">
          <a:xfrm>
            <a:off x="5460295" y="3275859"/>
            <a:ext cx="1983235"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1</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(Mirrored copies)</a:t>
            </a:r>
          </a:p>
        </p:txBody>
      </p:sp>
      <p:sp>
        <p:nvSpPr>
          <p:cNvPr id="55334" name="AutoShape 38">
            <a:extLst>
              <a:ext uri="{FF2B5EF4-FFF2-40B4-BE49-F238E27FC236}">
                <a16:creationId xmlns:a16="http://schemas.microsoft.com/office/drawing/2014/main" id="{095E3549-1EDE-D147-BDB8-54182A4712BE}"/>
              </a:ext>
            </a:extLst>
          </p:cNvPr>
          <p:cNvSpPr>
            <a:spLocks noChangeArrowheads="1"/>
          </p:cNvSpPr>
          <p:nvPr/>
        </p:nvSpPr>
        <p:spPr bwMode="auto">
          <a:xfrm>
            <a:off x="756496"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5" name="AutoShape 39">
            <a:extLst>
              <a:ext uri="{FF2B5EF4-FFF2-40B4-BE49-F238E27FC236}">
                <a16:creationId xmlns:a16="http://schemas.microsoft.com/office/drawing/2014/main" id="{88741AC3-A186-3D4C-95A0-777BCA6F6990}"/>
              </a:ext>
            </a:extLst>
          </p:cNvPr>
          <p:cNvSpPr>
            <a:spLocks noChangeArrowheads="1"/>
          </p:cNvSpPr>
          <p:nvPr/>
        </p:nvSpPr>
        <p:spPr bwMode="auto">
          <a:xfrm>
            <a:off x="756496"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6" name="AutoShape 40">
            <a:extLst>
              <a:ext uri="{FF2B5EF4-FFF2-40B4-BE49-F238E27FC236}">
                <a16:creationId xmlns:a16="http://schemas.microsoft.com/office/drawing/2014/main" id="{D0F965EE-0735-6C49-A985-6485D3CBF441}"/>
              </a:ext>
            </a:extLst>
          </p:cNvPr>
          <p:cNvSpPr>
            <a:spLocks noChangeArrowheads="1"/>
          </p:cNvSpPr>
          <p:nvPr/>
        </p:nvSpPr>
        <p:spPr bwMode="auto">
          <a:xfrm>
            <a:off x="756496"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7" name="AutoShape 41">
            <a:extLst>
              <a:ext uri="{FF2B5EF4-FFF2-40B4-BE49-F238E27FC236}">
                <a16:creationId xmlns:a16="http://schemas.microsoft.com/office/drawing/2014/main" id="{94C466DB-568F-D544-B5FE-839F2EEB0ECF}"/>
              </a:ext>
            </a:extLst>
          </p:cNvPr>
          <p:cNvSpPr>
            <a:spLocks noChangeArrowheads="1"/>
          </p:cNvSpPr>
          <p:nvPr/>
        </p:nvSpPr>
        <p:spPr bwMode="auto">
          <a:xfrm>
            <a:off x="756496"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8" name="AutoShape 42">
            <a:extLst>
              <a:ext uri="{FF2B5EF4-FFF2-40B4-BE49-F238E27FC236}">
                <a16:creationId xmlns:a16="http://schemas.microsoft.com/office/drawing/2014/main" id="{C3994742-8B95-0445-ACEE-36049FBDD38A}"/>
              </a:ext>
            </a:extLst>
          </p:cNvPr>
          <p:cNvSpPr>
            <a:spLocks noChangeArrowheads="1"/>
          </p:cNvSpPr>
          <p:nvPr/>
        </p:nvSpPr>
        <p:spPr bwMode="auto">
          <a:xfrm>
            <a:off x="756496"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9" name="AutoShape 43">
            <a:extLst>
              <a:ext uri="{FF2B5EF4-FFF2-40B4-BE49-F238E27FC236}">
                <a16:creationId xmlns:a16="http://schemas.microsoft.com/office/drawing/2014/main" id="{6508A048-3892-4341-BA1F-5F96462C2FC1}"/>
              </a:ext>
            </a:extLst>
          </p:cNvPr>
          <p:cNvSpPr>
            <a:spLocks noChangeArrowheads="1"/>
          </p:cNvSpPr>
          <p:nvPr/>
        </p:nvSpPr>
        <p:spPr bwMode="auto">
          <a:xfrm>
            <a:off x="756496"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0" name="AutoShape 44">
            <a:extLst>
              <a:ext uri="{FF2B5EF4-FFF2-40B4-BE49-F238E27FC236}">
                <a16:creationId xmlns:a16="http://schemas.microsoft.com/office/drawing/2014/main" id="{9740CC43-9044-6848-A9E7-0233AC51CB0A}"/>
              </a:ext>
            </a:extLst>
          </p:cNvPr>
          <p:cNvSpPr>
            <a:spLocks noChangeArrowheads="1"/>
          </p:cNvSpPr>
          <p:nvPr/>
        </p:nvSpPr>
        <p:spPr bwMode="auto">
          <a:xfrm>
            <a:off x="1848449"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1" name="AutoShape 45">
            <a:extLst>
              <a:ext uri="{FF2B5EF4-FFF2-40B4-BE49-F238E27FC236}">
                <a16:creationId xmlns:a16="http://schemas.microsoft.com/office/drawing/2014/main" id="{3CE31CE5-A98C-4E47-A64E-A8D10D51A1C7}"/>
              </a:ext>
            </a:extLst>
          </p:cNvPr>
          <p:cNvSpPr>
            <a:spLocks noChangeArrowheads="1"/>
          </p:cNvSpPr>
          <p:nvPr/>
        </p:nvSpPr>
        <p:spPr bwMode="auto">
          <a:xfrm>
            <a:off x="1848449"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2" name="AutoShape 46">
            <a:extLst>
              <a:ext uri="{FF2B5EF4-FFF2-40B4-BE49-F238E27FC236}">
                <a16:creationId xmlns:a16="http://schemas.microsoft.com/office/drawing/2014/main" id="{EAE54441-12CC-A548-A428-F4C140D7655B}"/>
              </a:ext>
            </a:extLst>
          </p:cNvPr>
          <p:cNvSpPr>
            <a:spLocks noChangeArrowheads="1"/>
          </p:cNvSpPr>
          <p:nvPr/>
        </p:nvSpPr>
        <p:spPr bwMode="auto">
          <a:xfrm>
            <a:off x="1848449"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3" name="AutoShape 47">
            <a:extLst>
              <a:ext uri="{FF2B5EF4-FFF2-40B4-BE49-F238E27FC236}">
                <a16:creationId xmlns:a16="http://schemas.microsoft.com/office/drawing/2014/main" id="{7FFEFF66-04D6-9B49-9053-0BF7CFEB9918}"/>
              </a:ext>
            </a:extLst>
          </p:cNvPr>
          <p:cNvSpPr>
            <a:spLocks noChangeArrowheads="1"/>
          </p:cNvSpPr>
          <p:nvPr/>
        </p:nvSpPr>
        <p:spPr bwMode="auto">
          <a:xfrm>
            <a:off x="2940402"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4" name="AutoShape 48">
            <a:extLst>
              <a:ext uri="{FF2B5EF4-FFF2-40B4-BE49-F238E27FC236}">
                <a16:creationId xmlns:a16="http://schemas.microsoft.com/office/drawing/2014/main" id="{3E1DDB1C-9DE4-DB46-A8B2-B7D84F76E400}"/>
              </a:ext>
            </a:extLst>
          </p:cNvPr>
          <p:cNvSpPr>
            <a:spLocks noChangeArrowheads="1"/>
          </p:cNvSpPr>
          <p:nvPr/>
        </p:nvSpPr>
        <p:spPr bwMode="auto">
          <a:xfrm>
            <a:off x="2940402"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5" name="AutoShape 49">
            <a:extLst>
              <a:ext uri="{FF2B5EF4-FFF2-40B4-BE49-F238E27FC236}">
                <a16:creationId xmlns:a16="http://schemas.microsoft.com/office/drawing/2014/main" id="{7B29E63C-13F7-234C-BC68-74AC87BACAE8}"/>
              </a:ext>
            </a:extLst>
          </p:cNvPr>
          <p:cNvSpPr>
            <a:spLocks noChangeArrowheads="1"/>
          </p:cNvSpPr>
          <p:nvPr/>
        </p:nvSpPr>
        <p:spPr bwMode="auto">
          <a:xfrm>
            <a:off x="2940402"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9" name="AutoShape 53" descr="Wide upward diagonal">
            <a:extLst>
              <a:ext uri="{FF2B5EF4-FFF2-40B4-BE49-F238E27FC236}">
                <a16:creationId xmlns:a16="http://schemas.microsoft.com/office/drawing/2014/main" id="{665E993F-A3BF-7148-899E-850B5AD8DE05}"/>
              </a:ext>
            </a:extLst>
          </p:cNvPr>
          <p:cNvSpPr>
            <a:spLocks noChangeArrowheads="1"/>
          </p:cNvSpPr>
          <p:nvPr/>
        </p:nvSpPr>
        <p:spPr bwMode="auto">
          <a:xfrm>
            <a:off x="4032355" y="5039783"/>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0" name="AutoShape 54" descr="Wide upward diagonal">
            <a:extLst>
              <a:ext uri="{FF2B5EF4-FFF2-40B4-BE49-F238E27FC236}">
                <a16:creationId xmlns:a16="http://schemas.microsoft.com/office/drawing/2014/main" id="{C80B7323-80E1-0042-900A-1E6F00159956}"/>
              </a:ext>
            </a:extLst>
          </p:cNvPr>
          <p:cNvSpPr>
            <a:spLocks noChangeArrowheads="1"/>
          </p:cNvSpPr>
          <p:nvPr/>
        </p:nvSpPr>
        <p:spPr bwMode="auto">
          <a:xfrm>
            <a:off x="4032355" y="4703797"/>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1" name="AutoShape 55" descr="Wide upward diagonal">
            <a:extLst>
              <a:ext uri="{FF2B5EF4-FFF2-40B4-BE49-F238E27FC236}">
                <a16:creationId xmlns:a16="http://schemas.microsoft.com/office/drawing/2014/main" id="{7A730991-70AF-F14E-9BFB-658895A9C3E0}"/>
              </a:ext>
            </a:extLst>
          </p:cNvPr>
          <p:cNvSpPr>
            <a:spLocks noChangeArrowheads="1"/>
          </p:cNvSpPr>
          <p:nvPr/>
        </p:nvSpPr>
        <p:spPr bwMode="auto">
          <a:xfrm>
            <a:off x="4032355" y="4367812"/>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3" name="AutoShape 57">
            <a:extLst>
              <a:ext uri="{FF2B5EF4-FFF2-40B4-BE49-F238E27FC236}">
                <a16:creationId xmlns:a16="http://schemas.microsoft.com/office/drawing/2014/main" id="{1DC41E32-8685-E449-9D08-F515D244909A}"/>
              </a:ext>
            </a:extLst>
          </p:cNvPr>
          <p:cNvSpPr>
            <a:spLocks noChangeArrowheads="1"/>
          </p:cNvSpPr>
          <p:nvPr/>
        </p:nvSpPr>
        <p:spPr bwMode="auto">
          <a:xfrm>
            <a:off x="1848449"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4" name="AutoShape 58">
            <a:extLst>
              <a:ext uri="{FF2B5EF4-FFF2-40B4-BE49-F238E27FC236}">
                <a16:creationId xmlns:a16="http://schemas.microsoft.com/office/drawing/2014/main" id="{5A3B9DEB-592D-B241-A152-A804B6EF85E8}"/>
              </a:ext>
            </a:extLst>
          </p:cNvPr>
          <p:cNvSpPr>
            <a:spLocks noChangeArrowheads="1"/>
          </p:cNvSpPr>
          <p:nvPr/>
        </p:nvSpPr>
        <p:spPr bwMode="auto">
          <a:xfrm>
            <a:off x="1848449"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5" name="AutoShape 59">
            <a:extLst>
              <a:ext uri="{FF2B5EF4-FFF2-40B4-BE49-F238E27FC236}">
                <a16:creationId xmlns:a16="http://schemas.microsoft.com/office/drawing/2014/main" id="{E7538242-ED6A-C04B-BA44-E58C24B15C3D}"/>
              </a:ext>
            </a:extLst>
          </p:cNvPr>
          <p:cNvSpPr>
            <a:spLocks noChangeArrowheads="1"/>
          </p:cNvSpPr>
          <p:nvPr/>
        </p:nvSpPr>
        <p:spPr bwMode="auto">
          <a:xfrm>
            <a:off x="2940402"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9" name="AutoShape 63" descr="Wide upward diagonal">
            <a:extLst>
              <a:ext uri="{FF2B5EF4-FFF2-40B4-BE49-F238E27FC236}">
                <a16:creationId xmlns:a16="http://schemas.microsoft.com/office/drawing/2014/main" id="{82147B8D-960B-0C46-9573-FE1BACD8865B}"/>
              </a:ext>
            </a:extLst>
          </p:cNvPr>
          <p:cNvSpPr>
            <a:spLocks noChangeArrowheads="1"/>
          </p:cNvSpPr>
          <p:nvPr/>
        </p:nvSpPr>
        <p:spPr bwMode="auto">
          <a:xfrm>
            <a:off x="2940402" y="6047739"/>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0" name="AutoShape 64" descr="Wide upward diagonal">
            <a:extLst>
              <a:ext uri="{FF2B5EF4-FFF2-40B4-BE49-F238E27FC236}">
                <a16:creationId xmlns:a16="http://schemas.microsoft.com/office/drawing/2014/main" id="{290BC40E-7681-1441-AF2A-BA272F6EF39B}"/>
              </a:ext>
            </a:extLst>
          </p:cNvPr>
          <p:cNvSpPr>
            <a:spLocks noChangeArrowheads="1"/>
          </p:cNvSpPr>
          <p:nvPr/>
        </p:nvSpPr>
        <p:spPr bwMode="auto">
          <a:xfrm>
            <a:off x="4032355" y="5711754"/>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7" name="AutoShape 61">
            <a:extLst>
              <a:ext uri="{FF2B5EF4-FFF2-40B4-BE49-F238E27FC236}">
                <a16:creationId xmlns:a16="http://schemas.microsoft.com/office/drawing/2014/main" id="{0F90AF96-A1F5-AA43-B1DA-97231D06613F}"/>
              </a:ext>
            </a:extLst>
          </p:cNvPr>
          <p:cNvSpPr>
            <a:spLocks noChangeArrowheads="1"/>
          </p:cNvSpPr>
          <p:nvPr/>
        </p:nvSpPr>
        <p:spPr bwMode="auto">
          <a:xfrm>
            <a:off x="2940402"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2" name="Text Box 66">
            <a:extLst>
              <a:ext uri="{FF2B5EF4-FFF2-40B4-BE49-F238E27FC236}">
                <a16:creationId xmlns:a16="http://schemas.microsoft.com/office/drawing/2014/main" id="{BEC91C3B-402C-8142-9F64-1189E2948F68}"/>
              </a:ext>
            </a:extLst>
          </p:cNvPr>
          <p:cNvSpPr txBox="1">
            <a:spLocks noChangeArrowheads="1"/>
          </p:cNvSpPr>
          <p:nvPr/>
        </p:nvSpPr>
        <p:spPr bwMode="auto">
          <a:xfrm>
            <a:off x="5460294" y="4619801"/>
            <a:ext cx="2258952"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4</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(Striped with parity)</a:t>
            </a:r>
          </a:p>
        </p:txBody>
      </p:sp>
      <p:sp>
        <p:nvSpPr>
          <p:cNvPr id="55363" name="Text Box 67">
            <a:extLst>
              <a:ext uri="{FF2B5EF4-FFF2-40B4-BE49-F238E27FC236}">
                <a16:creationId xmlns:a16="http://schemas.microsoft.com/office/drawing/2014/main" id="{9BA42E6C-9F68-8D44-9697-9B34263C99C2}"/>
              </a:ext>
            </a:extLst>
          </p:cNvPr>
          <p:cNvSpPr txBox="1">
            <a:spLocks noChangeArrowheads="1"/>
          </p:cNvSpPr>
          <p:nvPr/>
        </p:nvSpPr>
        <p:spPr bwMode="auto">
          <a:xfrm>
            <a:off x="5460295" y="5963743"/>
            <a:ext cx="3140603"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5</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(Parity rotates through disks)</a:t>
            </a:r>
          </a:p>
        </p:txBody>
      </p:sp>
    </p:spTree>
    <p:extLst>
      <p:ext uri="{BB962C8B-B14F-4D97-AF65-F5344CB8AC3E}">
        <p14:creationId xmlns:p14="http://schemas.microsoft.com/office/powerpoint/2010/main" val="1622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6" name="Rectangle 14">
            <a:extLst>
              <a:ext uri="{FF2B5EF4-FFF2-40B4-BE49-F238E27FC236}">
                <a16:creationId xmlns:a16="http://schemas.microsoft.com/office/drawing/2014/main" id="{D198EC2B-196D-ED41-98F0-3D559C37CCB9}"/>
              </a:ext>
            </a:extLst>
          </p:cNvPr>
          <p:cNvSpPr>
            <a:spLocks noGrp="1" noChangeArrowheads="1"/>
          </p:cNvSpPr>
          <p:nvPr>
            <p:ph type="title"/>
          </p:nvPr>
        </p:nvSpPr>
        <p:spPr/>
        <p:txBody>
          <a:bodyPr/>
          <a:lstStyle/>
          <a:p>
            <a:r>
              <a:rPr lang="en-US" altLang="en-US"/>
              <a:t>Backing up a file system</a:t>
            </a:r>
          </a:p>
        </p:txBody>
      </p:sp>
      <p:sp>
        <p:nvSpPr>
          <p:cNvPr id="33807" name="Rectangle 15">
            <a:extLst>
              <a:ext uri="{FF2B5EF4-FFF2-40B4-BE49-F238E27FC236}">
                <a16:creationId xmlns:a16="http://schemas.microsoft.com/office/drawing/2014/main" id="{E5CC435B-8448-894C-8C06-0763032D6EC9}"/>
              </a:ext>
            </a:extLst>
          </p:cNvPr>
          <p:cNvSpPr>
            <a:spLocks noGrp="1" noChangeArrowheads="1"/>
          </p:cNvSpPr>
          <p:nvPr>
            <p:ph idx="1"/>
          </p:nvPr>
        </p:nvSpPr>
        <p:spPr/>
        <p:txBody>
          <a:bodyPr/>
          <a:lstStyle/>
          <a:p>
            <a:r>
              <a:rPr lang="en-US" altLang="en-US"/>
              <a:t>A file system to be dumped</a:t>
            </a:r>
          </a:p>
          <a:p>
            <a:pPr lvl="1"/>
            <a:r>
              <a:rPr lang="en-US" altLang="en-US"/>
              <a:t>Squares are directories, circles are files</a:t>
            </a:r>
          </a:p>
          <a:p>
            <a:pPr lvl="1"/>
            <a:r>
              <a:rPr lang="en-US" altLang="en-US"/>
              <a:t>Shaded items, modified since last dump</a:t>
            </a:r>
          </a:p>
          <a:p>
            <a:pPr lvl="1"/>
            <a:r>
              <a:rPr lang="en-US" altLang="en-US"/>
              <a:t>Each directory &amp; file labeled by i-node number</a:t>
            </a:r>
          </a:p>
        </p:txBody>
      </p:sp>
      <p:sp>
        <p:nvSpPr>
          <p:cNvPr id="13" name="Footer Placeholder 4">
            <a:extLst>
              <a:ext uri="{FF2B5EF4-FFF2-40B4-BE49-F238E27FC236}">
                <a16:creationId xmlns:a16="http://schemas.microsoft.com/office/drawing/2014/main" id="{87EFB64E-FA84-534D-9BB6-C285D1462B5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4" name="Slide Number Placeholder 5">
            <a:extLst>
              <a:ext uri="{FF2B5EF4-FFF2-40B4-BE49-F238E27FC236}">
                <a16:creationId xmlns:a16="http://schemas.microsoft.com/office/drawing/2014/main" id="{02B40A12-FB87-DC44-82AE-4257AE8BD4A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2F92E0-55F9-AF46-B942-2F14069349A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3796" name="Picture 4" descr="6-24">
            <a:extLst>
              <a:ext uri="{FF2B5EF4-FFF2-40B4-BE49-F238E27FC236}">
                <a16:creationId xmlns:a16="http://schemas.microsoft.com/office/drawing/2014/main" id="{7394E083-6855-B14A-BB00-16C6B109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8" y="3107866"/>
            <a:ext cx="7115194" cy="385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Oval 5">
            <a:extLst>
              <a:ext uri="{FF2B5EF4-FFF2-40B4-BE49-F238E27FC236}">
                <a16:creationId xmlns:a16="http://schemas.microsoft.com/office/drawing/2014/main" id="{278C6B58-2584-E947-A1EF-A4BCE7687BDA}"/>
              </a:ext>
            </a:extLst>
          </p:cNvPr>
          <p:cNvSpPr>
            <a:spLocks noChangeArrowheads="1"/>
          </p:cNvSpPr>
          <p:nvPr/>
        </p:nvSpPr>
        <p:spPr bwMode="auto">
          <a:xfrm>
            <a:off x="3208142" y="6773959"/>
            <a:ext cx="239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8" name="Oval 6">
            <a:extLst>
              <a:ext uri="{FF2B5EF4-FFF2-40B4-BE49-F238E27FC236}">
                <a16:creationId xmlns:a16="http://schemas.microsoft.com/office/drawing/2014/main" id="{07C38FD4-3B7E-524B-982E-0D6360A85F22}"/>
              </a:ext>
            </a:extLst>
          </p:cNvPr>
          <p:cNvSpPr>
            <a:spLocks noChangeArrowheads="1"/>
          </p:cNvSpPr>
          <p:nvPr/>
        </p:nvSpPr>
        <p:spPr bwMode="auto">
          <a:xfrm>
            <a:off x="3652622" y="6777459"/>
            <a:ext cx="2292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9" name="Oval 7">
            <a:extLst>
              <a:ext uri="{FF2B5EF4-FFF2-40B4-BE49-F238E27FC236}">
                <a16:creationId xmlns:a16="http://schemas.microsoft.com/office/drawing/2014/main" id="{F357719F-4D0A-EE43-B6E4-FD34E0043E07}"/>
              </a:ext>
            </a:extLst>
          </p:cNvPr>
          <p:cNvSpPr>
            <a:spLocks noChangeArrowheads="1"/>
          </p:cNvSpPr>
          <p:nvPr/>
        </p:nvSpPr>
        <p:spPr bwMode="auto">
          <a:xfrm>
            <a:off x="4114603" y="6780959"/>
            <a:ext cx="2117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0" name="Oval 8">
            <a:extLst>
              <a:ext uri="{FF2B5EF4-FFF2-40B4-BE49-F238E27FC236}">
                <a16:creationId xmlns:a16="http://schemas.microsoft.com/office/drawing/2014/main" id="{855DDC80-C5A9-BC4F-9C89-C5565AE5FF55}"/>
              </a:ext>
            </a:extLst>
          </p:cNvPr>
          <p:cNvSpPr>
            <a:spLocks noChangeArrowheads="1"/>
          </p:cNvSpPr>
          <p:nvPr/>
        </p:nvSpPr>
        <p:spPr bwMode="auto">
          <a:xfrm>
            <a:off x="6326508" y="6770459"/>
            <a:ext cx="232739" cy="229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1" name="Oval 9">
            <a:extLst>
              <a:ext uri="{FF2B5EF4-FFF2-40B4-BE49-F238E27FC236}">
                <a16:creationId xmlns:a16="http://schemas.microsoft.com/office/drawing/2014/main" id="{5DD6244E-8829-844E-94A6-7BBF7A3954CE}"/>
              </a:ext>
            </a:extLst>
          </p:cNvPr>
          <p:cNvSpPr>
            <a:spLocks noChangeArrowheads="1"/>
          </p:cNvSpPr>
          <p:nvPr/>
        </p:nvSpPr>
        <p:spPr bwMode="auto">
          <a:xfrm>
            <a:off x="6690492" y="6770459"/>
            <a:ext cx="246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2" name="Oval 10">
            <a:extLst>
              <a:ext uri="{FF2B5EF4-FFF2-40B4-BE49-F238E27FC236}">
                <a16:creationId xmlns:a16="http://schemas.microsoft.com/office/drawing/2014/main" id="{016C80F9-4C24-8F4C-AEAC-D54C53A18BBE}"/>
              </a:ext>
            </a:extLst>
          </p:cNvPr>
          <p:cNvSpPr>
            <a:spLocks noChangeArrowheads="1"/>
          </p:cNvSpPr>
          <p:nvPr/>
        </p:nvSpPr>
        <p:spPr bwMode="auto">
          <a:xfrm>
            <a:off x="7092974" y="6766960"/>
            <a:ext cx="229240" cy="239739"/>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3" name="Rectangle 11">
            <a:extLst>
              <a:ext uri="{FF2B5EF4-FFF2-40B4-BE49-F238E27FC236}">
                <a16:creationId xmlns:a16="http://schemas.microsoft.com/office/drawing/2014/main" id="{6FB32A43-745F-DD43-B9DC-33DC2D64F428}"/>
              </a:ext>
            </a:extLst>
          </p:cNvPr>
          <p:cNvSpPr>
            <a:spLocks noChangeArrowheads="1"/>
          </p:cNvSpPr>
          <p:nvPr/>
        </p:nvSpPr>
        <p:spPr bwMode="auto">
          <a:xfrm>
            <a:off x="7497206" y="6677712"/>
            <a:ext cx="1007957" cy="370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4" name="Text Box 12">
            <a:extLst>
              <a:ext uri="{FF2B5EF4-FFF2-40B4-BE49-F238E27FC236}">
                <a16:creationId xmlns:a16="http://schemas.microsoft.com/office/drawing/2014/main" id="{01A8D555-10AC-3347-8046-5C92A4D3AEC8}"/>
              </a:ext>
            </a:extLst>
          </p:cNvPr>
          <p:cNvSpPr txBox="1">
            <a:spLocks noChangeArrowheads="1"/>
          </p:cNvSpPr>
          <p:nvPr/>
        </p:nvSpPr>
        <p:spPr bwMode="auto">
          <a:xfrm>
            <a:off x="7535705" y="6681212"/>
            <a:ext cx="958917" cy="4315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File that has</a:t>
            </a:r>
          </a:p>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not changed</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spTree>
    <p:extLst>
      <p:ext uri="{BB962C8B-B14F-4D97-AF65-F5344CB8AC3E}">
        <p14:creationId xmlns:p14="http://schemas.microsoft.com/office/powerpoint/2010/main" val="1034715571"/>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14738</TotalTime>
  <Words>1247</Words>
  <Application>Microsoft Office PowerPoint</Application>
  <PresentationFormat>Custom</PresentationFormat>
  <Paragraphs>232</Paragraphs>
  <Slides>27</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27</vt:i4>
      </vt:variant>
    </vt:vector>
  </HeadingPairs>
  <TitlesOfParts>
    <vt:vector size="41" baseType="lpstr">
      <vt:lpstr>Arial</vt:lpstr>
      <vt:lpstr>Calibri</vt:lpstr>
      <vt:lpstr>Courier</vt:lpstr>
      <vt:lpstr>Garamond</vt:lpstr>
      <vt:lpstr>Helvetica</vt:lpstr>
      <vt:lpstr>Monaco</vt:lpstr>
      <vt:lpstr>Tahoma</vt:lpstr>
      <vt:lpstr>Times</vt:lpstr>
      <vt:lpstr>Times New Roman</vt:lpstr>
      <vt:lpstr>Office Theme</vt:lpstr>
      <vt:lpstr>1_Office Theme</vt:lpstr>
      <vt:lpstr>2_Office Theme</vt:lpstr>
      <vt:lpstr>3_Office Theme</vt:lpstr>
      <vt:lpstr>4_Office Theme</vt:lpstr>
      <vt:lpstr>Introduction to Operating Systems CS 1550</vt:lpstr>
      <vt:lpstr>Announcements</vt:lpstr>
      <vt:lpstr>Muddiest Points (1/2)</vt:lpstr>
      <vt:lpstr>Disk drive structure</vt:lpstr>
      <vt:lpstr>Muddiest Points (2/2)</vt:lpstr>
      <vt:lpstr>Problem of the Day – Part 1</vt:lpstr>
      <vt:lpstr>When good disks go bad…</vt:lpstr>
      <vt:lpstr>RAIDs, RAIDs, and more RAIDs</vt:lpstr>
      <vt:lpstr>Backing up a file system</vt:lpstr>
      <vt:lpstr>Bitmaps used in a file system dump</vt:lpstr>
      <vt:lpstr>Checking the file system for consistency</vt:lpstr>
      <vt:lpstr>Problem of the Day – Part 2</vt:lpstr>
      <vt:lpstr>File block cache data structures</vt:lpstr>
      <vt:lpstr>Log-structured file systems</vt:lpstr>
      <vt:lpstr>Log Structured File System</vt:lpstr>
      <vt:lpstr>Log Structured File System</vt:lpstr>
      <vt:lpstr>Flash File System</vt:lpstr>
      <vt:lpstr>Wear leveling for SSDs</vt:lpstr>
      <vt:lpstr>Disk block size</vt:lpstr>
      <vt:lpstr>Problem of the Day – Part 3</vt:lpstr>
      <vt:lpstr>How are I/O devices connected?</vt:lpstr>
      <vt:lpstr>Memory-Mapped vs. separate I/O Space</vt:lpstr>
      <vt:lpstr>Example: Dynamic Frequency on XScale</vt:lpstr>
      <vt:lpstr>Programmed I/O example: printing a page</vt:lpstr>
      <vt:lpstr>Polling</vt:lpstr>
      <vt:lpstr>Hardware’s view of interrupts</vt:lpstr>
      <vt:lpstr>Interrupt-driven 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7</cp:revision>
  <dcterms:modified xsi:type="dcterms:W3CDTF">2023-01-12T18:49:19Z</dcterms:modified>
</cp:coreProperties>
</file>